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9" r:id="rId5"/>
    <p:sldId id="343" r:id="rId6"/>
    <p:sldId id="344" r:id="rId7"/>
    <p:sldId id="345" r:id="rId8"/>
    <p:sldId id="348" r:id="rId9"/>
    <p:sldId id="346" r:id="rId10"/>
    <p:sldId id="336" r:id="rId11"/>
    <p:sldId id="334" r:id="rId12"/>
    <p:sldId id="335" r:id="rId13"/>
    <p:sldId id="338" r:id="rId14"/>
    <p:sldId id="339" r:id="rId15"/>
    <p:sldId id="340" r:id="rId16"/>
    <p:sldId id="347" r:id="rId17"/>
    <p:sldId id="341" r:id="rId1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90" d="100"/>
          <a:sy n="90" d="100"/>
        </p:scale>
        <p:origin x="1434" y="90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CB3F6-04C4-408A-81CB-2F9A7FC81ED9}">
      <dgm:prSet/>
      <dgm:spPr/>
      <dgm:t>
        <a:bodyPr/>
        <a:lstStyle/>
        <a:p>
          <a:r>
            <a:rPr lang="en-US" b="0" i="0" u="none" dirty="0"/>
            <a:t>Integration with </a:t>
          </a:r>
          <a:r>
            <a:rPr lang="en-US" b="0" i="0" dirty="0">
              <a:hlinkClick xmlns:r="http://schemas.openxmlformats.org/officeDocument/2006/relationships" r:id="rId1"/>
            </a:rPr>
            <a:t>Siemens </a:t>
          </a:r>
          <a:r>
            <a:rPr lang="en-US" b="0" i="0" dirty="0" err="1">
              <a:hlinkClick xmlns:r="http://schemas.openxmlformats.org/officeDocument/2006/relationships" r:id="rId1"/>
            </a:rPr>
            <a:t>Teamcenter</a:t>
          </a:r>
          <a:r>
            <a:rPr lang="en-US" b="0" i="0" dirty="0">
              <a:hlinkClick xmlns:r="http://schemas.openxmlformats.org/officeDocument/2006/relationships" r:id="rId1"/>
            </a:rPr>
            <a:t> PLM visualization</a:t>
          </a:r>
          <a:endParaRPr lang="en-US" dirty="0"/>
        </a:p>
      </dgm:t>
    </dgm:pt>
    <dgm:pt modelId="{A54ABEA0-EC28-4103-BABC-598766E00F66}" type="parTrans" cxnId="{BB70ACFA-5F87-48D8-BC33-530126888BA4}">
      <dgm:prSet/>
      <dgm:spPr/>
      <dgm:t>
        <a:bodyPr/>
        <a:lstStyle/>
        <a:p>
          <a:endParaRPr lang="en-US"/>
        </a:p>
      </dgm:t>
    </dgm:pt>
    <dgm:pt modelId="{0FF9961F-B124-4E23-A12A-07A0C06B3D2B}" type="sibTrans" cxnId="{BB70ACFA-5F87-48D8-BC33-530126888BA4}">
      <dgm:prSet/>
      <dgm:spPr/>
      <dgm:t>
        <a:bodyPr/>
        <a:lstStyle/>
        <a:p>
          <a:endParaRPr lang="en-US"/>
        </a:p>
      </dgm:t>
    </dgm:pt>
    <dgm:pt modelId="{38C307C5-1911-4CC9-9C02-133ECED71E36}">
      <dgm:prSet/>
      <dgm:spPr/>
      <dgm:t>
        <a:bodyPr/>
        <a:lstStyle/>
        <a:p>
          <a:r>
            <a:rPr lang="en-US" dirty="0"/>
            <a:t>Required for FORD-OTOSAN use case</a:t>
          </a:r>
        </a:p>
      </dgm:t>
    </dgm:pt>
    <dgm:pt modelId="{1C89278A-9453-47DA-900A-5E19B21BAD22}" type="parTrans" cxnId="{A3A13DB8-9773-4473-8607-089B3F84C3B8}">
      <dgm:prSet/>
      <dgm:spPr/>
      <dgm:t>
        <a:bodyPr/>
        <a:lstStyle/>
        <a:p>
          <a:endParaRPr lang="en-US"/>
        </a:p>
      </dgm:t>
    </dgm:pt>
    <dgm:pt modelId="{0B5E80F9-8505-4B1A-987F-2D3DE0F7B52F}" type="sibTrans" cxnId="{A3A13DB8-9773-4473-8607-089B3F84C3B8}">
      <dgm:prSet/>
      <dgm:spPr/>
      <dgm:t>
        <a:bodyPr/>
        <a:lstStyle/>
        <a:p>
          <a:endParaRPr lang="en-US"/>
        </a:p>
      </dgm:t>
    </dgm:pt>
    <dgm:pt modelId="{80D42211-08BC-4AFD-BB7B-A34A9C396CCD}">
      <dgm:prSet/>
      <dgm:spPr/>
      <dgm:t>
        <a:bodyPr/>
        <a:lstStyle/>
        <a:p>
          <a:r>
            <a:rPr lang="en-US" b="0" i="0" u="none" dirty="0"/>
            <a:t>Using </a:t>
          </a:r>
          <a:r>
            <a:rPr lang="en-US" b="0" i="0" dirty="0">
              <a:hlinkClick xmlns:r="http://schemas.openxmlformats.org/officeDocument/2006/relationships" r:id="rId2"/>
            </a:rPr>
            <a:t>JT Open Toolkit</a:t>
          </a:r>
          <a:r>
            <a:rPr lang="en-US" b="0" i="0" u="none" dirty="0"/>
            <a:t>’s C++ application programming interface for 3D product information</a:t>
          </a:r>
          <a:endParaRPr lang="en-US" dirty="0"/>
        </a:p>
      </dgm:t>
    </dgm:pt>
    <dgm:pt modelId="{2F4FB466-6311-42C8-93E7-C373C970C185}" type="parTrans" cxnId="{C15C02BA-16F9-4484-8953-4646FD4F1FB7}">
      <dgm:prSet/>
      <dgm:spPr/>
      <dgm:t>
        <a:bodyPr/>
        <a:lstStyle/>
        <a:p>
          <a:endParaRPr lang="en-US"/>
        </a:p>
      </dgm:t>
    </dgm:pt>
    <dgm:pt modelId="{29B919A4-EC5B-4635-B2DD-6393D9828A7A}" type="sibTrans" cxnId="{C15C02BA-16F9-4484-8953-4646FD4F1FB7}">
      <dgm:prSet/>
      <dgm:spPr/>
      <dgm:t>
        <a:bodyPr/>
        <a:lstStyle/>
        <a:p>
          <a:endParaRPr lang="en-US"/>
        </a:p>
      </dgm:t>
    </dgm:pt>
    <dgm:pt modelId="{9D0CAB8D-6A3F-4C70-8AC2-4A765F921B6A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3"/>
            </a:rPr>
            <a:t>ISO 14306:2012</a:t>
          </a:r>
          <a:r>
            <a:rPr lang="en-US" b="0" i="0" u="none" dirty="0"/>
            <a:t> Industrial automation systems and integration -- JT file format specification for 3D visualization</a:t>
          </a:r>
          <a:endParaRPr lang="en-US" dirty="0"/>
        </a:p>
      </dgm:t>
    </dgm:pt>
    <dgm:pt modelId="{B9CA8C50-25D7-4BD7-9AEB-85233172E8C0}" type="parTrans" cxnId="{2C68C2E6-542D-4E28-B583-CC5FD9BB75B3}">
      <dgm:prSet/>
      <dgm:spPr/>
      <dgm:t>
        <a:bodyPr/>
        <a:lstStyle/>
        <a:p>
          <a:endParaRPr lang="en-US"/>
        </a:p>
      </dgm:t>
    </dgm:pt>
    <dgm:pt modelId="{0809F8AB-DD8C-420D-ADFC-F54A0440B514}" type="sibTrans" cxnId="{2C68C2E6-542D-4E28-B583-CC5FD9BB75B3}">
      <dgm:prSet/>
      <dgm:spPr/>
      <dgm:t>
        <a:bodyPr/>
        <a:lstStyle/>
        <a:p>
          <a:endParaRPr lang="en-US"/>
        </a:p>
      </dgm:t>
    </dgm:pt>
    <dgm:pt modelId="{6D19EEEB-A3B0-4C20-9562-ED254A9B53B8}">
      <dgm:prSet/>
      <dgm:spPr/>
      <dgm:t>
        <a:bodyPr/>
        <a:lstStyle/>
        <a:p>
          <a:r>
            <a:rPr lang="en-US" b="0" i="0" u="none" dirty="0"/>
            <a:t>Integration with </a:t>
          </a:r>
          <a:r>
            <a:rPr lang="en-US" b="0" i="0" dirty="0">
              <a:hlinkClick xmlns:r="http://schemas.openxmlformats.org/officeDocument/2006/relationships" r:id="rId4"/>
            </a:rPr>
            <a:t>IBM Rational DOORS</a:t>
          </a:r>
          <a:r>
            <a:rPr lang="en-US" b="0" i="0" u="none" dirty="0"/>
            <a:t> or </a:t>
          </a:r>
          <a:r>
            <a:rPr lang="en-US" b="0" i="0" dirty="0" err="1">
              <a:hlinkClick xmlns:r="http://schemas.openxmlformats.org/officeDocument/2006/relationships" r:id="rId5"/>
            </a:rPr>
            <a:t>Esterel</a:t>
          </a:r>
          <a:r>
            <a:rPr lang="en-US" b="0" i="0" dirty="0">
              <a:hlinkClick xmlns:r="http://schemas.openxmlformats.org/officeDocument/2006/relationships" r:id="rId5"/>
            </a:rPr>
            <a:t> SCADE Suite</a:t>
          </a:r>
          <a:endParaRPr lang="en-US" dirty="0"/>
        </a:p>
      </dgm:t>
    </dgm:pt>
    <dgm:pt modelId="{D2955159-6A0F-46B6-BE73-D74647374CFA}" type="parTrans" cxnId="{BC408BF0-AC1C-46E5-91FE-C6D8683556A5}">
      <dgm:prSet/>
      <dgm:spPr/>
      <dgm:t>
        <a:bodyPr/>
        <a:lstStyle/>
        <a:p>
          <a:endParaRPr lang="en-US"/>
        </a:p>
      </dgm:t>
    </dgm:pt>
    <dgm:pt modelId="{BAD33D30-3EC8-4B20-B85D-1C508BE0F894}" type="sibTrans" cxnId="{BC408BF0-AC1C-46E5-91FE-C6D8683556A5}">
      <dgm:prSet/>
      <dgm:spPr/>
      <dgm:t>
        <a:bodyPr/>
        <a:lstStyle/>
        <a:p>
          <a:endParaRPr lang="en-US"/>
        </a:p>
      </dgm:t>
    </dgm:pt>
    <dgm:pt modelId="{866423F2-2716-49BE-B461-5731BA1EF7F2}">
      <dgm:prSet/>
      <dgm:spPr/>
      <dgm:t>
        <a:bodyPr/>
        <a:lstStyle/>
        <a:p>
          <a:r>
            <a:rPr lang="en-US" dirty="0"/>
            <a:t>Required for HAVELSAN use case</a:t>
          </a:r>
        </a:p>
      </dgm:t>
    </dgm:pt>
    <dgm:pt modelId="{8823CAA0-EB87-4787-ACF9-B079CE0B262A}" type="parTrans" cxnId="{8E125396-06D5-458F-85C1-87B1A10D8EAD}">
      <dgm:prSet/>
      <dgm:spPr/>
      <dgm:t>
        <a:bodyPr/>
        <a:lstStyle/>
        <a:p>
          <a:endParaRPr lang="en-US"/>
        </a:p>
      </dgm:t>
    </dgm:pt>
    <dgm:pt modelId="{E36A262E-9192-4421-828D-695EE31E4C3E}" type="sibTrans" cxnId="{8E125396-06D5-458F-85C1-87B1A10D8EAD}">
      <dgm:prSet/>
      <dgm:spPr/>
      <dgm:t>
        <a:bodyPr/>
        <a:lstStyle/>
        <a:p>
          <a:endParaRPr lang="en-US"/>
        </a:p>
      </dgm:t>
    </dgm:pt>
    <dgm:pt modelId="{10DD5710-EEDE-448C-9B68-9A938ED25134}">
      <dgm:prSet/>
      <dgm:spPr/>
      <dgm:t>
        <a:bodyPr/>
        <a:lstStyle/>
        <a:p>
          <a:r>
            <a:rPr lang="en-US" b="0" i="0" u="none" dirty="0"/>
            <a:t>using </a:t>
          </a:r>
          <a:r>
            <a:rPr lang="en-US" b="0" i="0" dirty="0" err="1">
              <a:hlinkClick xmlns:r="http://schemas.openxmlformats.org/officeDocument/2006/relationships" r:id="rId6"/>
            </a:rPr>
            <a:t>ReqIF</a:t>
          </a:r>
          <a:r>
            <a:rPr lang="en-US" b="0" i="0" u="none" dirty="0"/>
            <a:t> (Requirement Interchange Format) Standard and </a:t>
          </a:r>
          <a:r>
            <a:rPr lang="en-US" b="0" i="0" dirty="0">
              <a:hlinkClick xmlns:r="http://schemas.openxmlformats.org/officeDocument/2006/relationships" r:id="rId7"/>
            </a:rPr>
            <a:t>Eclipse’s Requirement Management Framework (RMF)</a:t>
          </a:r>
          <a:endParaRPr lang="en-US" dirty="0"/>
        </a:p>
      </dgm:t>
    </dgm:pt>
    <dgm:pt modelId="{AD65EFC8-8828-4966-87D8-6557F0302F9A}" type="parTrans" cxnId="{5445A8E9-500F-4CDE-85FE-731FADF363AE}">
      <dgm:prSet/>
      <dgm:spPr/>
      <dgm:t>
        <a:bodyPr/>
        <a:lstStyle/>
        <a:p>
          <a:endParaRPr lang="en-US"/>
        </a:p>
      </dgm:t>
    </dgm:pt>
    <dgm:pt modelId="{CB8AC799-CE5C-4577-9E7B-4D73429002B2}" type="sibTrans" cxnId="{5445A8E9-500F-4CDE-85FE-731FADF363AE}">
      <dgm:prSet/>
      <dgm:spPr/>
      <dgm:t>
        <a:bodyPr/>
        <a:lstStyle/>
        <a:p>
          <a:endParaRPr lang="en-US"/>
        </a:p>
      </dgm:t>
    </dgm:pt>
    <dgm:pt modelId="{65DB9F1A-0251-4D53-9219-A2BE7159C767}" type="pres">
      <dgm:prSet presAssocID="{571CC073-B4EA-454E-8A5E-FC001A76EABC}" presName="Name0" presStyleCnt="0">
        <dgm:presLayoutVars>
          <dgm:chMax/>
          <dgm:chPref/>
          <dgm:dir/>
        </dgm:presLayoutVars>
      </dgm:prSet>
      <dgm:spPr/>
    </dgm:pt>
    <dgm:pt modelId="{C98ACC5E-DBB9-4E5B-8E2D-0F429673C66D}" type="pres">
      <dgm:prSet presAssocID="{87ECB3F6-04C4-408A-81CB-2F9A7FC81ED9}" presName="parenttextcomposite" presStyleCnt="0"/>
      <dgm:spPr/>
    </dgm:pt>
    <dgm:pt modelId="{46670C02-2F21-4C09-A1B4-4771B06F9348}" type="pres">
      <dgm:prSet presAssocID="{87ECB3F6-04C4-408A-81CB-2F9A7FC81ED9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DFD4F9B8-EFCD-4BBB-BF0B-2ECFDFFE6CA0}" type="pres">
      <dgm:prSet presAssocID="{87ECB3F6-04C4-408A-81CB-2F9A7FC81ED9}" presName="composite" presStyleCnt="0"/>
      <dgm:spPr/>
    </dgm:pt>
    <dgm:pt modelId="{70ECE4D6-713C-4457-8343-9609ACE734C2}" type="pres">
      <dgm:prSet presAssocID="{87ECB3F6-04C4-408A-81CB-2F9A7FC81ED9}" presName="chevron1" presStyleLbl="alignNode1" presStyleIdx="0" presStyleCnt="14"/>
      <dgm:spPr/>
    </dgm:pt>
    <dgm:pt modelId="{C429C228-2AC5-4BF0-8555-70E80A2AF539}" type="pres">
      <dgm:prSet presAssocID="{87ECB3F6-04C4-408A-81CB-2F9A7FC81ED9}" presName="chevron2" presStyleLbl="alignNode1" presStyleIdx="1" presStyleCnt="14"/>
      <dgm:spPr/>
    </dgm:pt>
    <dgm:pt modelId="{7FF42B29-9A75-44E3-9C7A-A7442900D952}" type="pres">
      <dgm:prSet presAssocID="{87ECB3F6-04C4-408A-81CB-2F9A7FC81ED9}" presName="chevron3" presStyleLbl="alignNode1" presStyleIdx="2" presStyleCnt="14"/>
      <dgm:spPr/>
    </dgm:pt>
    <dgm:pt modelId="{98B4E91B-3B54-40A7-8CDA-33B7EFDED1EA}" type="pres">
      <dgm:prSet presAssocID="{87ECB3F6-04C4-408A-81CB-2F9A7FC81ED9}" presName="chevron4" presStyleLbl="alignNode1" presStyleIdx="3" presStyleCnt="14"/>
      <dgm:spPr/>
    </dgm:pt>
    <dgm:pt modelId="{80443D16-7F62-4402-BB11-3D54C7060FA4}" type="pres">
      <dgm:prSet presAssocID="{87ECB3F6-04C4-408A-81CB-2F9A7FC81ED9}" presName="chevron5" presStyleLbl="alignNode1" presStyleIdx="4" presStyleCnt="14"/>
      <dgm:spPr/>
    </dgm:pt>
    <dgm:pt modelId="{19103B4C-AF13-4015-9A7F-944D351A4EE4}" type="pres">
      <dgm:prSet presAssocID="{87ECB3F6-04C4-408A-81CB-2F9A7FC81ED9}" presName="chevron6" presStyleLbl="alignNode1" presStyleIdx="5" presStyleCnt="14"/>
      <dgm:spPr/>
    </dgm:pt>
    <dgm:pt modelId="{E1C1E001-D86E-47B6-AA56-FB055D02DB6A}" type="pres">
      <dgm:prSet presAssocID="{87ECB3F6-04C4-408A-81CB-2F9A7FC81ED9}" presName="chevron7" presStyleLbl="alignNode1" presStyleIdx="6" presStyleCnt="14"/>
      <dgm:spPr/>
    </dgm:pt>
    <dgm:pt modelId="{85C8A742-0A1A-4ACE-A779-C84E4BDB18DA}" type="pres">
      <dgm:prSet presAssocID="{87ECB3F6-04C4-408A-81CB-2F9A7FC81ED9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34DB3E95-DFA7-43A4-918A-F5029A5A97D4}" type="pres">
      <dgm:prSet presAssocID="{0FF9961F-B124-4E23-A12A-07A0C06B3D2B}" presName="sibTrans" presStyleCnt="0"/>
      <dgm:spPr/>
    </dgm:pt>
    <dgm:pt modelId="{EA4BFB63-0EA8-446E-BE9E-2D0AAFA0284B}" type="pres">
      <dgm:prSet presAssocID="{6D19EEEB-A3B0-4C20-9562-ED254A9B53B8}" presName="parenttextcomposite" presStyleCnt="0"/>
      <dgm:spPr/>
    </dgm:pt>
    <dgm:pt modelId="{B34ED670-97D7-4191-A859-8BE4622AEC23}" type="pres">
      <dgm:prSet presAssocID="{6D19EEEB-A3B0-4C20-9562-ED254A9B53B8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81035C26-45F4-41A5-BAC4-D695E1601E52}" type="pres">
      <dgm:prSet presAssocID="{6D19EEEB-A3B0-4C20-9562-ED254A9B53B8}" presName="composite" presStyleCnt="0"/>
      <dgm:spPr/>
    </dgm:pt>
    <dgm:pt modelId="{0236B82D-3593-4405-9842-44DB6BE7CD75}" type="pres">
      <dgm:prSet presAssocID="{6D19EEEB-A3B0-4C20-9562-ED254A9B53B8}" presName="chevron1" presStyleLbl="alignNode1" presStyleIdx="7" presStyleCnt="14"/>
      <dgm:spPr/>
    </dgm:pt>
    <dgm:pt modelId="{5CDD76BE-7B6A-4FD4-8CF7-E6D5C6A51498}" type="pres">
      <dgm:prSet presAssocID="{6D19EEEB-A3B0-4C20-9562-ED254A9B53B8}" presName="chevron2" presStyleLbl="alignNode1" presStyleIdx="8" presStyleCnt="14"/>
      <dgm:spPr/>
    </dgm:pt>
    <dgm:pt modelId="{22BA3298-40FA-43E7-8FE0-A0776F53F570}" type="pres">
      <dgm:prSet presAssocID="{6D19EEEB-A3B0-4C20-9562-ED254A9B53B8}" presName="chevron3" presStyleLbl="alignNode1" presStyleIdx="9" presStyleCnt="14"/>
      <dgm:spPr/>
    </dgm:pt>
    <dgm:pt modelId="{DAA39BDC-BE62-4F9E-A30C-D9B46598706C}" type="pres">
      <dgm:prSet presAssocID="{6D19EEEB-A3B0-4C20-9562-ED254A9B53B8}" presName="chevron4" presStyleLbl="alignNode1" presStyleIdx="10" presStyleCnt="14"/>
      <dgm:spPr/>
    </dgm:pt>
    <dgm:pt modelId="{454DFDA5-2B61-424B-972E-CFC21636BF3E}" type="pres">
      <dgm:prSet presAssocID="{6D19EEEB-A3B0-4C20-9562-ED254A9B53B8}" presName="chevron5" presStyleLbl="alignNode1" presStyleIdx="11" presStyleCnt="14"/>
      <dgm:spPr/>
    </dgm:pt>
    <dgm:pt modelId="{75011B26-D45F-4924-BF12-A4FF783C91CF}" type="pres">
      <dgm:prSet presAssocID="{6D19EEEB-A3B0-4C20-9562-ED254A9B53B8}" presName="chevron6" presStyleLbl="alignNode1" presStyleIdx="12" presStyleCnt="14"/>
      <dgm:spPr/>
    </dgm:pt>
    <dgm:pt modelId="{C5EC4558-E273-4A47-AC13-5752ECC1474C}" type="pres">
      <dgm:prSet presAssocID="{6D19EEEB-A3B0-4C20-9562-ED254A9B53B8}" presName="chevron7" presStyleLbl="alignNode1" presStyleIdx="13" presStyleCnt="14"/>
      <dgm:spPr/>
    </dgm:pt>
    <dgm:pt modelId="{04DF5E44-D8F3-4178-9D71-514D9B84C32F}" type="pres">
      <dgm:prSet presAssocID="{6D19EEEB-A3B0-4C20-9562-ED254A9B53B8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8E125396-06D5-458F-85C1-87B1A10D8EAD}" srcId="{6D19EEEB-A3B0-4C20-9562-ED254A9B53B8}" destId="{866423F2-2716-49BE-B461-5731BA1EF7F2}" srcOrd="0" destOrd="0" parTransId="{8823CAA0-EB87-4787-ACF9-B079CE0B262A}" sibTransId="{E36A262E-9192-4421-828D-695EE31E4C3E}"/>
    <dgm:cxn modelId="{475C7E4E-0E6D-4598-BC80-7CE356E15226}" type="presOf" srcId="{10DD5710-EEDE-448C-9B68-9A938ED25134}" destId="{04DF5E44-D8F3-4178-9D71-514D9B84C32F}" srcOrd="0" destOrd="1" presId="urn:microsoft.com/office/officeart/2008/layout/VerticalAccentList"/>
    <dgm:cxn modelId="{C15C02BA-16F9-4484-8953-4646FD4F1FB7}" srcId="{87ECB3F6-04C4-408A-81CB-2F9A7FC81ED9}" destId="{80D42211-08BC-4AFD-BB7B-A34A9C396CCD}" srcOrd="1" destOrd="0" parTransId="{2F4FB466-6311-42C8-93E7-C373C970C185}" sibTransId="{29B919A4-EC5B-4635-B2DD-6393D9828A7A}"/>
    <dgm:cxn modelId="{2C68C2E6-542D-4E28-B583-CC5FD9BB75B3}" srcId="{87ECB3F6-04C4-408A-81CB-2F9A7FC81ED9}" destId="{9D0CAB8D-6A3F-4C70-8AC2-4A765F921B6A}" srcOrd="2" destOrd="0" parTransId="{B9CA8C50-25D7-4BD7-9AEB-85233172E8C0}" sibTransId="{0809F8AB-DD8C-420D-ADFC-F54A0440B514}"/>
    <dgm:cxn modelId="{A3A13DB8-9773-4473-8607-089B3F84C3B8}" srcId="{87ECB3F6-04C4-408A-81CB-2F9A7FC81ED9}" destId="{38C307C5-1911-4CC9-9C02-133ECED71E36}" srcOrd="0" destOrd="0" parTransId="{1C89278A-9453-47DA-900A-5E19B21BAD22}" sibTransId="{0B5E80F9-8505-4B1A-987F-2D3DE0F7B52F}"/>
    <dgm:cxn modelId="{1DB4B8EF-BE82-4C49-A473-CFBEA8A4106F}" type="presOf" srcId="{80D42211-08BC-4AFD-BB7B-A34A9C396CCD}" destId="{85C8A742-0A1A-4ACE-A779-C84E4BDB18DA}" srcOrd="0" destOrd="1" presId="urn:microsoft.com/office/officeart/2008/layout/VerticalAccentList"/>
    <dgm:cxn modelId="{BB70ACFA-5F87-48D8-BC33-530126888BA4}" srcId="{571CC073-B4EA-454E-8A5E-FC001A76EABC}" destId="{87ECB3F6-04C4-408A-81CB-2F9A7FC81ED9}" srcOrd="0" destOrd="0" parTransId="{A54ABEA0-EC28-4103-BABC-598766E00F66}" sibTransId="{0FF9961F-B124-4E23-A12A-07A0C06B3D2B}"/>
    <dgm:cxn modelId="{ABFCC70F-93C5-41ED-82B6-8212F59475CE}" type="presOf" srcId="{866423F2-2716-49BE-B461-5731BA1EF7F2}" destId="{04DF5E44-D8F3-4178-9D71-514D9B84C32F}" srcOrd="0" destOrd="0" presId="urn:microsoft.com/office/officeart/2008/layout/VerticalAccentList"/>
    <dgm:cxn modelId="{7437D85E-C59D-4E20-B5C9-360163BE3BE3}" type="presOf" srcId="{38C307C5-1911-4CC9-9C02-133ECED71E36}" destId="{85C8A742-0A1A-4ACE-A779-C84E4BDB18DA}" srcOrd="0" destOrd="0" presId="urn:microsoft.com/office/officeart/2008/layout/VerticalAccentList"/>
    <dgm:cxn modelId="{D2336AE2-9CC7-4934-9DED-7F61350D42CE}" type="presOf" srcId="{6D19EEEB-A3B0-4C20-9562-ED254A9B53B8}" destId="{B34ED670-97D7-4191-A859-8BE4622AEC23}" srcOrd="0" destOrd="0" presId="urn:microsoft.com/office/officeart/2008/layout/VerticalAccentList"/>
    <dgm:cxn modelId="{293C321E-2DE0-4CE2-91EF-0B1E45284AA6}" type="presOf" srcId="{87ECB3F6-04C4-408A-81CB-2F9A7FC81ED9}" destId="{46670C02-2F21-4C09-A1B4-4771B06F9348}" srcOrd="0" destOrd="0" presId="urn:microsoft.com/office/officeart/2008/layout/VerticalAccentList"/>
    <dgm:cxn modelId="{BC408BF0-AC1C-46E5-91FE-C6D8683556A5}" srcId="{571CC073-B4EA-454E-8A5E-FC001A76EABC}" destId="{6D19EEEB-A3B0-4C20-9562-ED254A9B53B8}" srcOrd="1" destOrd="0" parTransId="{D2955159-6A0F-46B6-BE73-D74647374CFA}" sibTransId="{BAD33D30-3EC8-4B20-B85D-1C508BE0F894}"/>
    <dgm:cxn modelId="{4DE56C47-BC4E-4475-A002-56B6B315EED9}" type="presOf" srcId="{571CC073-B4EA-454E-8A5E-FC001A76EABC}" destId="{65DB9F1A-0251-4D53-9219-A2BE7159C767}" srcOrd="0" destOrd="0" presId="urn:microsoft.com/office/officeart/2008/layout/VerticalAccentList"/>
    <dgm:cxn modelId="{5445A8E9-500F-4CDE-85FE-731FADF363AE}" srcId="{6D19EEEB-A3B0-4C20-9562-ED254A9B53B8}" destId="{10DD5710-EEDE-448C-9B68-9A938ED25134}" srcOrd="1" destOrd="0" parTransId="{AD65EFC8-8828-4966-87D8-6557F0302F9A}" sibTransId="{CB8AC799-CE5C-4577-9E7B-4D73429002B2}"/>
    <dgm:cxn modelId="{E9DAC60D-25BC-4C41-82A5-B23C4323D5A6}" type="presOf" srcId="{9D0CAB8D-6A3F-4C70-8AC2-4A765F921B6A}" destId="{85C8A742-0A1A-4ACE-A779-C84E4BDB18DA}" srcOrd="0" destOrd="2" presId="urn:microsoft.com/office/officeart/2008/layout/VerticalAccentList"/>
    <dgm:cxn modelId="{8069664A-F170-4FD7-B189-136E6A2B4CCD}" type="presParOf" srcId="{65DB9F1A-0251-4D53-9219-A2BE7159C767}" destId="{C98ACC5E-DBB9-4E5B-8E2D-0F429673C66D}" srcOrd="0" destOrd="0" presId="urn:microsoft.com/office/officeart/2008/layout/VerticalAccentList"/>
    <dgm:cxn modelId="{78E4C7E3-BDEC-4C67-BE59-51550B458DC7}" type="presParOf" srcId="{C98ACC5E-DBB9-4E5B-8E2D-0F429673C66D}" destId="{46670C02-2F21-4C09-A1B4-4771B06F9348}" srcOrd="0" destOrd="0" presId="urn:microsoft.com/office/officeart/2008/layout/VerticalAccentList"/>
    <dgm:cxn modelId="{BCBBF85F-D4F7-46F6-B523-05B9B98A4790}" type="presParOf" srcId="{65DB9F1A-0251-4D53-9219-A2BE7159C767}" destId="{DFD4F9B8-EFCD-4BBB-BF0B-2ECFDFFE6CA0}" srcOrd="1" destOrd="0" presId="urn:microsoft.com/office/officeart/2008/layout/VerticalAccentList"/>
    <dgm:cxn modelId="{0382E8BF-B3C5-4D59-B5B0-6BE9F8C51C32}" type="presParOf" srcId="{DFD4F9B8-EFCD-4BBB-BF0B-2ECFDFFE6CA0}" destId="{70ECE4D6-713C-4457-8343-9609ACE734C2}" srcOrd="0" destOrd="0" presId="urn:microsoft.com/office/officeart/2008/layout/VerticalAccentList"/>
    <dgm:cxn modelId="{184BCB5C-82BA-4513-B73C-D36EA5ED0355}" type="presParOf" srcId="{DFD4F9B8-EFCD-4BBB-BF0B-2ECFDFFE6CA0}" destId="{C429C228-2AC5-4BF0-8555-70E80A2AF539}" srcOrd="1" destOrd="0" presId="urn:microsoft.com/office/officeart/2008/layout/VerticalAccentList"/>
    <dgm:cxn modelId="{DE6FF852-6168-40AD-BC30-9DB245B0B1E4}" type="presParOf" srcId="{DFD4F9B8-EFCD-4BBB-BF0B-2ECFDFFE6CA0}" destId="{7FF42B29-9A75-44E3-9C7A-A7442900D952}" srcOrd="2" destOrd="0" presId="urn:microsoft.com/office/officeart/2008/layout/VerticalAccentList"/>
    <dgm:cxn modelId="{0C322F51-82CE-4BD4-8D24-3D4587EFB68A}" type="presParOf" srcId="{DFD4F9B8-EFCD-4BBB-BF0B-2ECFDFFE6CA0}" destId="{98B4E91B-3B54-40A7-8CDA-33B7EFDED1EA}" srcOrd="3" destOrd="0" presId="urn:microsoft.com/office/officeart/2008/layout/VerticalAccentList"/>
    <dgm:cxn modelId="{F86A1092-C3D8-4C82-89F7-3446E54179DB}" type="presParOf" srcId="{DFD4F9B8-EFCD-4BBB-BF0B-2ECFDFFE6CA0}" destId="{80443D16-7F62-4402-BB11-3D54C7060FA4}" srcOrd="4" destOrd="0" presId="urn:microsoft.com/office/officeart/2008/layout/VerticalAccentList"/>
    <dgm:cxn modelId="{7F1BBC85-0802-40E3-8619-42A5B9DED7EE}" type="presParOf" srcId="{DFD4F9B8-EFCD-4BBB-BF0B-2ECFDFFE6CA0}" destId="{19103B4C-AF13-4015-9A7F-944D351A4EE4}" srcOrd="5" destOrd="0" presId="urn:microsoft.com/office/officeart/2008/layout/VerticalAccentList"/>
    <dgm:cxn modelId="{3D16AC3E-6FD4-4E01-97EF-CA352515B61F}" type="presParOf" srcId="{DFD4F9B8-EFCD-4BBB-BF0B-2ECFDFFE6CA0}" destId="{E1C1E001-D86E-47B6-AA56-FB055D02DB6A}" srcOrd="6" destOrd="0" presId="urn:microsoft.com/office/officeart/2008/layout/VerticalAccentList"/>
    <dgm:cxn modelId="{E2C4C2C4-72B3-43F4-B450-3630E00659F7}" type="presParOf" srcId="{DFD4F9B8-EFCD-4BBB-BF0B-2ECFDFFE6CA0}" destId="{85C8A742-0A1A-4ACE-A779-C84E4BDB18DA}" srcOrd="7" destOrd="0" presId="urn:microsoft.com/office/officeart/2008/layout/VerticalAccentList"/>
    <dgm:cxn modelId="{5039A3BE-327F-4102-BD11-3E3878BF99CD}" type="presParOf" srcId="{65DB9F1A-0251-4D53-9219-A2BE7159C767}" destId="{34DB3E95-DFA7-43A4-918A-F5029A5A97D4}" srcOrd="2" destOrd="0" presId="urn:microsoft.com/office/officeart/2008/layout/VerticalAccentList"/>
    <dgm:cxn modelId="{B6E517CC-91EF-4ED0-B6A3-0543BB0BC1F4}" type="presParOf" srcId="{65DB9F1A-0251-4D53-9219-A2BE7159C767}" destId="{EA4BFB63-0EA8-446E-BE9E-2D0AAFA0284B}" srcOrd="3" destOrd="0" presId="urn:microsoft.com/office/officeart/2008/layout/VerticalAccentList"/>
    <dgm:cxn modelId="{5F39B76E-C8AC-40B9-8677-7D9F9554C25F}" type="presParOf" srcId="{EA4BFB63-0EA8-446E-BE9E-2D0AAFA0284B}" destId="{B34ED670-97D7-4191-A859-8BE4622AEC23}" srcOrd="0" destOrd="0" presId="urn:microsoft.com/office/officeart/2008/layout/VerticalAccentList"/>
    <dgm:cxn modelId="{DA689453-B13A-4720-999D-05F09188D67D}" type="presParOf" srcId="{65DB9F1A-0251-4D53-9219-A2BE7159C767}" destId="{81035C26-45F4-41A5-BAC4-D695E1601E52}" srcOrd="4" destOrd="0" presId="urn:microsoft.com/office/officeart/2008/layout/VerticalAccentList"/>
    <dgm:cxn modelId="{A70E2144-C1EC-4038-ACF9-11636C6FDA63}" type="presParOf" srcId="{81035C26-45F4-41A5-BAC4-D695E1601E52}" destId="{0236B82D-3593-4405-9842-44DB6BE7CD75}" srcOrd="0" destOrd="0" presId="urn:microsoft.com/office/officeart/2008/layout/VerticalAccentList"/>
    <dgm:cxn modelId="{3A80EFD7-B521-45EF-B5A2-7FB88EE23472}" type="presParOf" srcId="{81035C26-45F4-41A5-BAC4-D695E1601E52}" destId="{5CDD76BE-7B6A-4FD4-8CF7-E6D5C6A51498}" srcOrd="1" destOrd="0" presId="urn:microsoft.com/office/officeart/2008/layout/VerticalAccentList"/>
    <dgm:cxn modelId="{723E6EB6-7BE5-42B6-A179-4561CE36F94E}" type="presParOf" srcId="{81035C26-45F4-41A5-BAC4-D695E1601E52}" destId="{22BA3298-40FA-43E7-8FE0-A0776F53F570}" srcOrd="2" destOrd="0" presId="urn:microsoft.com/office/officeart/2008/layout/VerticalAccentList"/>
    <dgm:cxn modelId="{D3FCF0F6-025C-42D1-B97E-C118A81CD9B0}" type="presParOf" srcId="{81035C26-45F4-41A5-BAC4-D695E1601E52}" destId="{DAA39BDC-BE62-4F9E-A30C-D9B46598706C}" srcOrd="3" destOrd="0" presId="urn:microsoft.com/office/officeart/2008/layout/VerticalAccentList"/>
    <dgm:cxn modelId="{D8393709-AE81-4CBC-8D26-D559D7CFEB07}" type="presParOf" srcId="{81035C26-45F4-41A5-BAC4-D695E1601E52}" destId="{454DFDA5-2B61-424B-972E-CFC21636BF3E}" srcOrd="4" destOrd="0" presId="urn:microsoft.com/office/officeart/2008/layout/VerticalAccentList"/>
    <dgm:cxn modelId="{C288E776-26B3-46BF-AF70-61767B9318E3}" type="presParOf" srcId="{81035C26-45F4-41A5-BAC4-D695E1601E52}" destId="{75011B26-D45F-4924-BF12-A4FF783C91CF}" srcOrd="5" destOrd="0" presId="urn:microsoft.com/office/officeart/2008/layout/VerticalAccentList"/>
    <dgm:cxn modelId="{CE2A9413-FEC3-458F-ADC9-3FD189F6F30E}" type="presParOf" srcId="{81035C26-45F4-41A5-BAC4-D695E1601E52}" destId="{C5EC4558-E273-4A47-AC13-5752ECC1474C}" srcOrd="6" destOrd="0" presId="urn:microsoft.com/office/officeart/2008/layout/VerticalAccentList"/>
    <dgm:cxn modelId="{4FBA7D78-0C7A-4316-B645-0CC5FB154152}" type="presParOf" srcId="{81035C26-45F4-41A5-BAC4-D695E1601E52}" destId="{04DF5E44-D8F3-4178-9D71-514D9B84C32F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8937B3-106D-4F2A-BD40-AAC1EA3715FA}">
      <dgm:prSet/>
      <dgm:spPr/>
      <dgm:t>
        <a:bodyPr/>
        <a:lstStyle/>
        <a:p>
          <a:r>
            <a:rPr lang="en-US" dirty="0"/>
            <a:t>Modular architecture</a:t>
          </a:r>
        </a:p>
      </dgm:t>
    </dgm:pt>
    <dgm:pt modelId="{5CA197C5-5767-400C-9C64-56EDCEE1704D}" type="parTrans" cxnId="{DA39FE8F-B9FB-4679-958C-C470AC079F4C}">
      <dgm:prSet/>
      <dgm:spPr/>
      <dgm:t>
        <a:bodyPr/>
        <a:lstStyle/>
        <a:p>
          <a:endParaRPr lang="en-US"/>
        </a:p>
      </dgm:t>
    </dgm:pt>
    <dgm:pt modelId="{D7D41DCD-FA13-46AB-9AA4-38B65520CE79}" type="sibTrans" cxnId="{DA39FE8F-B9FB-4679-958C-C470AC079F4C}">
      <dgm:prSet/>
      <dgm:spPr/>
      <dgm:t>
        <a:bodyPr/>
        <a:lstStyle/>
        <a:p>
          <a:endParaRPr lang="en-US"/>
        </a:p>
      </dgm:t>
    </dgm:pt>
    <dgm:pt modelId="{5164F225-19C4-4C78-826C-ED70B21E30BD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A0F9CB48-2378-40A9-B2D9-A406DC014EAF}" type="parTrans" cxnId="{BB353771-9100-4199-8A8F-52A15714ACFA}">
      <dgm:prSet/>
      <dgm:spPr/>
      <dgm:t>
        <a:bodyPr/>
        <a:lstStyle/>
        <a:p>
          <a:endParaRPr lang="en-US"/>
        </a:p>
      </dgm:t>
    </dgm:pt>
    <dgm:pt modelId="{3D85D46C-D5AB-4A76-87D8-8D42D63CCB42}" type="sibTrans" cxnId="{BB353771-9100-4199-8A8F-52A15714ACFA}">
      <dgm:prSet/>
      <dgm:spPr/>
      <dgm:t>
        <a:bodyPr/>
        <a:lstStyle/>
        <a:p>
          <a:endParaRPr lang="en-US"/>
        </a:p>
      </dgm:t>
    </dgm:pt>
    <dgm:pt modelId="{743EDFFD-E9DC-4ABD-B6D5-0F130AA59AAC}">
      <dgm:prSet/>
      <dgm:spPr/>
      <dgm:t>
        <a:bodyPr/>
        <a:lstStyle/>
        <a:p>
          <a:r>
            <a:rPr lang="en-US" dirty="0"/>
            <a:t>API</a:t>
          </a:r>
        </a:p>
      </dgm:t>
    </dgm:pt>
    <dgm:pt modelId="{3C1D039E-C380-4895-93C0-C44F5AD641F7}" type="parTrans" cxnId="{0239BA47-E971-4CB7-8B87-FF05B1111031}">
      <dgm:prSet/>
      <dgm:spPr/>
      <dgm:t>
        <a:bodyPr/>
        <a:lstStyle/>
        <a:p>
          <a:endParaRPr lang="en-US"/>
        </a:p>
      </dgm:t>
    </dgm:pt>
    <dgm:pt modelId="{FA7249AE-4634-4D04-8EE0-BECDBBCF5E4C}" type="sibTrans" cxnId="{0239BA47-E971-4CB7-8B87-FF05B1111031}">
      <dgm:prSet/>
      <dgm:spPr/>
      <dgm:t>
        <a:bodyPr/>
        <a:lstStyle/>
        <a:p>
          <a:endParaRPr lang="en-US"/>
        </a:p>
      </dgm:t>
    </dgm:pt>
    <dgm:pt modelId="{EE833EC8-9459-40C4-8702-04EF615B506F}">
      <dgm:prSet/>
      <dgm:spPr/>
      <dgm:t>
        <a:bodyPr/>
        <a:lstStyle/>
        <a:p>
          <a:r>
            <a:rPr lang="en-US" dirty="0"/>
            <a:t>Used standards</a:t>
          </a:r>
        </a:p>
      </dgm:t>
    </dgm:pt>
    <dgm:pt modelId="{32CCE442-649C-4869-B99C-6EAD01C6F8CF}" type="parTrans" cxnId="{ED29DA9A-5B29-4DCE-B3CE-ACC6AF107F66}">
      <dgm:prSet/>
      <dgm:spPr/>
      <dgm:t>
        <a:bodyPr/>
        <a:lstStyle/>
        <a:p>
          <a:endParaRPr lang="en-US"/>
        </a:p>
      </dgm:t>
    </dgm:pt>
    <dgm:pt modelId="{08F197CE-9039-4EC6-AD28-CEF7BB43E0AA}" type="sibTrans" cxnId="{ED29DA9A-5B29-4DCE-B3CE-ACC6AF107F66}">
      <dgm:prSet/>
      <dgm:spPr/>
      <dgm:t>
        <a:bodyPr/>
        <a:lstStyle/>
        <a:p>
          <a:endParaRPr lang="en-US"/>
        </a:p>
      </dgm:t>
    </dgm:pt>
    <dgm:pt modelId="{2AED9425-A7AD-4C4B-A5F4-E2A4890D7AAC}">
      <dgm:prSet/>
      <dgm:spPr/>
      <dgm:t>
        <a:bodyPr/>
        <a:lstStyle/>
        <a:p>
          <a:r>
            <a:rPr lang="en-US" dirty="0"/>
            <a:t>EMF based of MOF</a:t>
          </a:r>
        </a:p>
      </dgm:t>
    </dgm:pt>
    <dgm:pt modelId="{21D0D264-2D45-46E7-B393-2E103830A7A1}" type="parTrans" cxnId="{982F49F1-C101-4DE0-A815-8EB07120FCA0}">
      <dgm:prSet/>
      <dgm:spPr/>
      <dgm:t>
        <a:bodyPr/>
        <a:lstStyle/>
        <a:p>
          <a:endParaRPr lang="en-US"/>
        </a:p>
      </dgm:t>
    </dgm:pt>
    <dgm:pt modelId="{8202C426-C02F-4E8A-8F4E-ABAA32DA5809}" type="sibTrans" cxnId="{982F49F1-C101-4DE0-A815-8EB07120FCA0}">
      <dgm:prSet/>
      <dgm:spPr/>
      <dgm:t>
        <a:bodyPr/>
        <a:lstStyle/>
        <a:p>
          <a:endParaRPr lang="en-US"/>
        </a:p>
      </dgm:t>
    </dgm:pt>
    <dgm:pt modelId="{860A2DF5-886F-49A5-BCF6-EFC3C5B1ECA7}">
      <dgm:prSet/>
      <dgm:spPr/>
      <dgm:t>
        <a:bodyPr/>
        <a:lstStyle/>
        <a:p>
          <a:r>
            <a:rPr lang="en-US" dirty="0"/>
            <a:t>XMI serialization</a:t>
          </a:r>
        </a:p>
      </dgm:t>
    </dgm:pt>
    <dgm:pt modelId="{A6BAAB40-6090-4AFC-AFD8-8CC507AABFAE}" type="parTrans" cxnId="{02A740A5-D693-4581-9F6F-0BA913E64168}">
      <dgm:prSet/>
      <dgm:spPr/>
      <dgm:t>
        <a:bodyPr/>
        <a:lstStyle/>
        <a:p>
          <a:endParaRPr lang="en-US"/>
        </a:p>
      </dgm:t>
    </dgm:pt>
    <dgm:pt modelId="{F4C4E4E6-EEBB-4470-81D9-F9DC06F87644}" type="sibTrans" cxnId="{02A740A5-D693-4581-9F6F-0BA913E64168}">
      <dgm:prSet/>
      <dgm:spPr/>
      <dgm:t>
        <a:bodyPr/>
        <a:lstStyle/>
        <a:p>
          <a:endParaRPr lang="en-US"/>
        </a:p>
      </dgm:t>
    </dgm:pt>
    <dgm:pt modelId="{6B319DFF-9D77-4CAC-8883-D1F14C129343}">
      <dgm:prSet/>
      <dgm:spPr/>
      <dgm:t>
        <a:bodyPr/>
        <a:lstStyle/>
        <a:p>
          <a:r>
            <a:rPr lang="en-US" dirty="0"/>
            <a:t>Standard ontology formats (owl, </a:t>
          </a:r>
          <a:r>
            <a:rPr lang="en-US" dirty="0" err="1"/>
            <a:t>rdf</a:t>
          </a:r>
          <a:r>
            <a:rPr lang="en-US" dirty="0"/>
            <a:t>, turtle, …)</a:t>
          </a:r>
        </a:p>
      </dgm:t>
    </dgm:pt>
    <dgm:pt modelId="{6910690C-1F1B-4400-AB6D-80E6A93C88E0}" type="parTrans" cxnId="{4AED9D2A-0D4B-4FF2-A16D-046286A2730E}">
      <dgm:prSet/>
      <dgm:spPr/>
      <dgm:t>
        <a:bodyPr/>
        <a:lstStyle/>
        <a:p>
          <a:endParaRPr lang="en-US"/>
        </a:p>
      </dgm:t>
    </dgm:pt>
    <dgm:pt modelId="{AD344076-BC6A-401C-860E-73E74856C565}" type="sibTrans" cxnId="{4AED9D2A-0D4B-4FF2-A16D-046286A2730E}">
      <dgm:prSet/>
      <dgm:spPr/>
      <dgm:t>
        <a:bodyPr/>
        <a:lstStyle/>
        <a:p>
          <a:endParaRPr lang="en-US"/>
        </a:p>
      </dgm:t>
    </dgm:pt>
    <dgm:pt modelId="{7569324F-7C6E-49C4-8DC8-08CC44586477}">
      <dgm:prSet/>
      <dgm:spPr/>
      <dgm:t>
        <a:bodyPr/>
        <a:lstStyle/>
        <a:p>
          <a:r>
            <a:rPr lang="en-US" dirty="0"/>
            <a:t>Definition of domain model for mapping</a:t>
          </a:r>
        </a:p>
      </dgm:t>
    </dgm:pt>
    <dgm:pt modelId="{308E35BF-5DB5-459D-9F9D-19431A9B73D0}" type="parTrans" cxnId="{5D00E7E1-F77B-4F33-90CE-A0B97B295D13}">
      <dgm:prSet/>
      <dgm:spPr/>
    </dgm:pt>
    <dgm:pt modelId="{3C59D143-FD29-4BE6-85EB-30561A8CAA31}" type="sibTrans" cxnId="{5D00E7E1-F77B-4F33-90CE-A0B97B295D13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A370C4DF-1C44-498D-9B3F-03E7833BB629}" type="pres">
      <dgm:prSet presAssocID="{C18937B3-106D-4F2A-BD40-AAC1EA3715FA}" presName="text_1" presStyleLbl="node1" presStyleIdx="0" presStyleCnt="2">
        <dgm:presLayoutVars>
          <dgm:bulletEnabled val="1"/>
        </dgm:presLayoutVars>
      </dgm:prSet>
      <dgm:spPr/>
    </dgm:pt>
    <dgm:pt modelId="{94AF9CD8-5CD9-4B2C-A521-DE1A31308B23}" type="pres">
      <dgm:prSet presAssocID="{C18937B3-106D-4F2A-BD40-AAC1EA3715FA}" presName="accent_1" presStyleCnt="0"/>
      <dgm:spPr/>
    </dgm:pt>
    <dgm:pt modelId="{4BB16056-F560-46EC-870B-3FE4DE7B98D9}" type="pres">
      <dgm:prSet presAssocID="{C18937B3-106D-4F2A-BD40-AAC1EA3715FA}" presName="accentRepeatNode" presStyleLbl="solidFgAcc1" presStyleIdx="0" presStyleCnt="2"/>
      <dgm:spPr/>
    </dgm:pt>
    <dgm:pt modelId="{0C48E403-1A94-45FC-B845-42D5F2B2A2CB}" type="pres">
      <dgm:prSet presAssocID="{EE833EC8-9459-40C4-8702-04EF615B506F}" presName="text_2" presStyleLbl="node1" presStyleIdx="1" presStyleCnt="2">
        <dgm:presLayoutVars>
          <dgm:bulletEnabled val="1"/>
        </dgm:presLayoutVars>
      </dgm:prSet>
      <dgm:spPr/>
    </dgm:pt>
    <dgm:pt modelId="{46D2FD3A-0D94-4FD9-980F-A35820FE830D}" type="pres">
      <dgm:prSet presAssocID="{EE833EC8-9459-40C4-8702-04EF615B506F}" presName="accent_2" presStyleCnt="0"/>
      <dgm:spPr/>
    </dgm:pt>
    <dgm:pt modelId="{29E70639-1E7C-4122-8298-FC81BE786D86}" type="pres">
      <dgm:prSet presAssocID="{EE833EC8-9459-40C4-8702-04EF615B506F}" presName="accentRepeatNode" presStyleLbl="solidFgAcc1" presStyleIdx="1" presStyleCnt="2"/>
      <dgm:spPr/>
    </dgm:pt>
  </dgm:ptLst>
  <dgm:cxnLst>
    <dgm:cxn modelId="{02A740A5-D693-4581-9F6F-0BA913E64168}" srcId="{EE833EC8-9459-40C4-8702-04EF615B506F}" destId="{860A2DF5-886F-49A5-BCF6-EFC3C5B1ECA7}" srcOrd="1" destOrd="0" parTransId="{A6BAAB40-6090-4AFC-AFD8-8CC507AABFAE}" sibTransId="{F4C4E4E6-EEBB-4470-81D9-F9DC06F87644}"/>
    <dgm:cxn modelId="{29BCC840-2493-4510-86D0-87DEDE12E842}" type="presOf" srcId="{C18937B3-106D-4F2A-BD40-AAC1EA3715FA}" destId="{A370C4DF-1C44-498D-9B3F-03E7833BB629}" srcOrd="0" destOrd="0" presId="urn:microsoft.com/office/officeart/2008/layout/VerticalCurvedList"/>
    <dgm:cxn modelId="{8772B480-4087-4394-9215-C2B524EEECD7}" type="presOf" srcId="{3D85D46C-D5AB-4A76-87D8-8D42D63CCB42}" destId="{84E162AD-861D-4555-B043-F79679CCDBDA}" srcOrd="0" destOrd="0" presId="urn:microsoft.com/office/officeart/2008/layout/VerticalCurvedList"/>
    <dgm:cxn modelId="{F8C06358-91D5-412C-BBAF-08DE0129364A}" type="presOf" srcId="{2AED9425-A7AD-4C4B-A5F4-E2A4890D7AAC}" destId="{0C48E403-1A94-45FC-B845-42D5F2B2A2CB}" srcOrd="0" destOrd="1" presId="urn:microsoft.com/office/officeart/2008/layout/VerticalCurvedList"/>
    <dgm:cxn modelId="{ED29DA9A-5B29-4DCE-B3CE-ACC6AF107F66}" srcId="{571CC073-B4EA-454E-8A5E-FC001A76EABC}" destId="{EE833EC8-9459-40C4-8702-04EF615B506F}" srcOrd="1" destOrd="0" parTransId="{32CCE442-649C-4869-B99C-6EAD01C6F8CF}" sibTransId="{08F197CE-9039-4EC6-AD28-CEF7BB43E0AA}"/>
    <dgm:cxn modelId="{5D00E7E1-F77B-4F33-90CE-A0B97B295D13}" srcId="{C18937B3-106D-4F2A-BD40-AAC1EA3715FA}" destId="{7569324F-7C6E-49C4-8DC8-08CC44586477}" srcOrd="2" destOrd="0" parTransId="{308E35BF-5DB5-459D-9F9D-19431A9B73D0}" sibTransId="{3C59D143-FD29-4BE6-85EB-30561A8CAA31}"/>
    <dgm:cxn modelId="{BB353771-9100-4199-8A8F-52A15714ACFA}" srcId="{C18937B3-106D-4F2A-BD40-AAC1EA3715FA}" destId="{5164F225-19C4-4C78-826C-ED70B21E30BD}" srcOrd="0" destOrd="0" parTransId="{A0F9CB48-2378-40A9-B2D9-A406DC014EAF}" sibTransId="{3D85D46C-D5AB-4A76-87D8-8D42D63CCB42}"/>
    <dgm:cxn modelId="{DA39FE8F-B9FB-4679-958C-C470AC079F4C}" srcId="{571CC073-B4EA-454E-8A5E-FC001A76EABC}" destId="{C18937B3-106D-4F2A-BD40-AAC1EA3715FA}" srcOrd="0" destOrd="0" parTransId="{5CA197C5-5767-400C-9C64-56EDCEE1704D}" sibTransId="{D7D41DCD-FA13-46AB-9AA4-38B65520CE79}"/>
    <dgm:cxn modelId="{982F49F1-C101-4DE0-A815-8EB07120FCA0}" srcId="{EE833EC8-9459-40C4-8702-04EF615B506F}" destId="{2AED9425-A7AD-4C4B-A5F4-E2A4890D7AAC}" srcOrd="0" destOrd="0" parTransId="{21D0D264-2D45-46E7-B393-2E103830A7A1}" sibTransId="{8202C426-C02F-4E8A-8F4E-ABAA32DA5809}"/>
    <dgm:cxn modelId="{D003042A-D335-4F07-BCDD-1E451F9B4569}" type="presOf" srcId="{7569324F-7C6E-49C4-8DC8-08CC44586477}" destId="{A370C4DF-1C44-498D-9B3F-03E7833BB629}" srcOrd="0" destOrd="3" presId="urn:microsoft.com/office/officeart/2008/layout/VerticalCurvedList"/>
    <dgm:cxn modelId="{6B0239AC-0F14-4D39-838C-A4661B90519B}" type="presOf" srcId="{743EDFFD-E9DC-4ABD-B6D5-0F130AA59AAC}" destId="{A370C4DF-1C44-498D-9B3F-03E7833BB629}" srcOrd="0" destOrd="2" presId="urn:microsoft.com/office/officeart/2008/layout/VerticalCurvedList"/>
    <dgm:cxn modelId="{3B20801F-3157-4E46-A599-C9D2F55DBB6A}" type="presOf" srcId="{EE833EC8-9459-40C4-8702-04EF615B506F}" destId="{0C48E403-1A94-45FC-B845-42D5F2B2A2CB}" srcOrd="0" destOrd="0" presId="urn:microsoft.com/office/officeart/2008/layout/VerticalCurvedList"/>
    <dgm:cxn modelId="{91C86073-EFC3-425F-BEB0-3872E47F2538}" type="presOf" srcId="{571CC073-B4EA-454E-8A5E-FC001A76EABC}" destId="{C1F95457-0E13-4C00-AF3F-5279185B3005}" srcOrd="0" destOrd="0" presId="urn:microsoft.com/office/officeart/2008/layout/VerticalCurvedList"/>
    <dgm:cxn modelId="{184C408B-903D-49B1-ABAC-A57893EE4D21}" type="presOf" srcId="{6B319DFF-9D77-4CAC-8883-D1F14C129343}" destId="{0C48E403-1A94-45FC-B845-42D5F2B2A2CB}" srcOrd="0" destOrd="3" presId="urn:microsoft.com/office/officeart/2008/layout/VerticalCurvedList"/>
    <dgm:cxn modelId="{93D7F9A5-42F5-4FFD-96C0-67D71E663D3D}" type="presOf" srcId="{5164F225-19C4-4C78-826C-ED70B21E30BD}" destId="{A370C4DF-1C44-498D-9B3F-03E7833BB629}" srcOrd="0" destOrd="1" presId="urn:microsoft.com/office/officeart/2008/layout/VerticalCurvedList"/>
    <dgm:cxn modelId="{F845D063-B733-4480-B9EC-5767B2CE8BDE}" type="presOf" srcId="{860A2DF5-886F-49A5-BCF6-EFC3C5B1ECA7}" destId="{0C48E403-1A94-45FC-B845-42D5F2B2A2CB}" srcOrd="0" destOrd="2" presId="urn:microsoft.com/office/officeart/2008/layout/VerticalCurvedList"/>
    <dgm:cxn modelId="{0239BA47-E971-4CB7-8B87-FF05B1111031}" srcId="{C18937B3-106D-4F2A-BD40-AAC1EA3715FA}" destId="{743EDFFD-E9DC-4ABD-B6D5-0F130AA59AAC}" srcOrd="1" destOrd="0" parTransId="{3C1D039E-C380-4895-93C0-C44F5AD641F7}" sibTransId="{FA7249AE-4634-4D04-8EE0-BECDBBCF5E4C}"/>
    <dgm:cxn modelId="{4AED9D2A-0D4B-4FF2-A16D-046286A2730E}" srcId="{EE833EC8-9459-40C4-8702-04EF615B506F}" destId="{6B319DFF-9D77-4CAC-8883-D1F14C129343}" srcOrd="2" destOrd="0" parTransId="{6910690C-1F1B-4400-AB6D-80E6A93C88E0}" sibTransId="{AD344076-BC6A-401C-860E-73E74856C565}"/>
    <dgm:cxn modelId="{F0C74986-06F2-4F0F-A003-C90D1BAE02D2}" type="presParOf" srcId="{C1F95457-0E13-4C00-AF3F-5279185B3005}" destId="{4208A881-E163-4E2D-843D-3E50A7960126}" srcOrd="0" destOrd="0" presId="urn:microsoft.com/office/officeart/2008/layout/VerticalCurvedList"/>
    <dgm:cxn modelId="{3EEF76EF-26B4-4046-90EC-16D623A072D3}" type="presParOf" srcId="{4208A881-E163-4E2D-843D-3E50A7960126}" destId="{18DFAB4C-927C-4D8E-B963-160FBB72A981}" srcOrd="0" destOrd="0" presId="urn:microsoft.com/office/officeart/2008/layout/VerticalCurvedList"/>
    <dgm:cxn modelId="{C7EB71A0-F227-4C24-829C-BD6F881B79F7}" type="presParOf" srcId="{18DFAB4C-927C-4D8E-B963-160FBB72A981}" destId="{D7A136A3-59C3-4E7B-B46A-5EBCE8A4078B}" srcOrd="0" destOrd="0" presId="urn:microsoft.com/office/officeart/2008/layout/VerticalCurvedList"/>
    <dgm:cxn modelId="{38794434-E064-4A16-989D-C32981E383A3}" type="presParOf" srcId="{18DFAB4C-927C-4D8E-B963-160FBB72A981}" destId="{84E162AD-861D-4555-B043-F79679CCDBDA}" srcOrd="1" destOrd="0" presId="urn:microsoft.com/office/officeart/2008/layout/VerticalCurvedList"/>
    <dgm:cxn modelId="{1DCB6A9D-456B-40C2-A802-F9015BBFAE6B}" type="presParOf" srcId="{18DFAB4C-927C-4D8E-B963-160FBB72A981}" destId="{0CC9D516-AF50-449F-94BB-47477852AD53}" srcOrd="2" destOrd="0" presId="urn:microsoft.com/office/officeart/2008/layout/VerticalCurvedList"/>
    <dgm:cxn modelId="{BAF0DF9B-1F93-49F2-BFA8-DA7D3AD349DB}" type="presParOf" srcId="{18DFAB4C-927C-4D8E-B963-160FBB72A981}" destId="{44A52C95-0F8F-4D9A-AFA3-B197DFE13F6B}" srcOrd="3" destOrd="0" presId="urn:microsoft.com/office/officeart/2008/layout/VerticalCurvedList"/>
    <dgm:cxn modelId="{F6C39A45-F1D9-461D-92F1-E0028181923F}" type="presParOf" srcId="{4208A881-E163-4E2D-843D-3E50A7960126}" destId="{A370C4DF-1C44-498D-9B3F-03E7833BB629}" srcOrd="1" destOrd="0" presId="urn:microsoft.com/office/officeart/2008/layout/VerticalCurvedList"/>
    <dgm:cxn modelId="{EBDE7C74-1136-4BB8-9E4D-DE6A42D24C09}" type="presParOf" srcId="{4208A881-E163-4E2D-843D-3E50A7960126}" destId="{94AF9CD8-5CD9-4B2C-A521-DE1A31308B23}" srcOrd="2" destOrd="0" presId="urn:microsoft.com/office/officeart/2008/layout/VerticalCurvedList"/>
    <dgm:cxn modelId="{0C7F4C7F-B8F7-499A-B578-412CEBE1C052}" type="presParOf" srcId="{94AF9CD8-5CD9-4B2C-A521-DE1A31308B23}" destId="{4BB16056-F560-46EC-870B-3FE4DE7B98D9}" srcOrd="0" destOrd="0" presId="urn:microsoft.com/office/officeart/2008/layout/VerticalCurvedList"/>
    <dgm:cxn modelId="{42B17289-A8BA-494F-AB59-B2A69E738D2A}" type="presParOf" srcId="{4208A881-E163-4E2D-843D-3E50A7960126}" destId="{0C48E403-1A94-45FC-B845-42D5F2B2A2CB}" srcOrd="3" destOrd="0" presId="urn:microsoft.com/office/officeart/2008/layout/VerticalCurvedList"/>
    <dgm:cxn modelId="{7201DE9E-374B-41E3-B4A1-767297E43498}" type="presParOf" srcId="{4208A881-E163-4E2D-843D-3E50A7960126}" destId="{46D2FD3A-0D94-4FD9-980F-A35820FE830D}" srcOrd="4" destOrd="0" presId="urn:microsoft.com/office/officeart/2008/layout/VerticalCurvedList"/>
    <dgm:cxn modelId="{ED04B278-6A08-46D7-BF42-3E5C14FFACEB}" type="presParOf" srcId="{46D2FD3A-0D94-4FD9-980F-A35820FE830D}" destId="{29E70639-1E7C-4122-8298-FC81BE786D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CC7454-53AB-4647-AA45-7DA090B54E35}">
      <dgm:prSet/>
      <dgm:spPr/>
      <dgm:t>
        <a:bodyPr/>
        <a:lstStyle/>
        <a:p>
          <a:r>
            <a:rPr lang="en-US" dirty="0" err="1"/>
            <a:t>Obeo</a:t>
          </a:r>
          <a:r>
            <a:rPr lang="en-US" dirty="0"/>
            <a:t> Sirius</a:t>
          </a:r>
        </a:p>
      </dgm:t>
    </dgm:pt>
    <dgm:pt modelId="{3267E8E1-06E9-4C13-8962-390407820F57}" type="parTrans" cxnId="{280A8799-0D6A-411B-8A38-E9A763DF6A9F}">
      <dgm:prSet/>
      <dgm:spPr/>
      <dgm:t>
        <a:bodyPr/>
        <a:lstStyle/>
        <a:p>
          <a:endParaRPr lang="en-US"/>
        </a:p>
      </dgm:t>
    </dgm:pt>
    <dgm:pt modelId="{5E30C175-E44A-46A8-8C5E-37D02DF5D586}" type="sibTrans" cxnId="{280A8799-0D6A-411B-8A38-E9A763DF6A9F}">
      <dgm:prSet/>
      <dgm:spPr/>
      <dgm:t>
        <a:bodyPr/>
        <a:lstStyle/>
        <a:p>
          <a:endParaRPr lang="en-US"/>
        </a:p>
      </dgm:t>
    </dgm:pt>
    <dgm:pt modelId="{7CA5D609-B7F4-4CDC-96EC-366073551DE4}">
      <dgm:prSet/>
      <dgm:spPr/>
      <dgm:t>
        <a:bodyPr/>
        <a:lstStyle/>
        <a:p>
          <a:r>
            <a:rPr lang="en-US" dirty="0"/>
            <a:t>200 clients and about10000 prospects</a:t>
          </a:r>
        </a:p>
      </dgm:t>
    </dgm:pt>
    <dgm:pt modelId="{CBEBDDCB-D557-4EFE-AB03-67AA526C3E8B}" type="parTrans" cxnId="{33766601-9513-4701-8AF5-12D504F51786}">
      <dgm:prSet/>
      <dgm:spPr/>
      <dgm:t>
        <a:bodyPr/>
        <a:lstStyle/>
        <a:p>
          <a:endParaRPr lang="en-US"/>
        </a:p>
      </dgm:t>
    </dgm:pt>
    <dgm:pt modelId="{814E954B-2860-4045-AECF-E49D8E0D783D}" type="sibTrans" cxnId="{33766601-9513-4701-8AF5-12D504F51786}">
      <dgm:prSet/>
      <dgm:spPr/>
      <dgm:t>
        <a:bodyPr/>
        <a:lstStyle/>
        <a:p>
          <a:endParaRPr lang="en-US"/>
        </a:p>
      </dgm:t>
    </dgm:pt>
    <dgm:pt modelId="{EBE98ED5-7AF3-4634-8BD3-0695FD99AA33}">
      <dgm:prSet/>
      <dgm:spPr/>
      <dgm:t>
        <a:bodyPr/>
        <a:lstStyle/>
        <a:p>
          <a:r>
            <a:rPr lang="en-US" dirty="0"/>
            <a:t>60% of </a:t>
          </a:r>
          <a:r>
            <a:rPr lang="en-US" dirty="0" err="1"/>
            <a:t>Obeo’s</a:t>
          </a:r>
          <a:r>
            <a:rPr lang="en-US" dirty="0"/>
            <a:t> revenue</a:t>
          </a:r>
        </a:p>
      </dgm:t>
    </dgm:pt>
    <dgm:pt modelId="{A73184AB-2638-488D-8445-5E1985DA642A}" type="parTrans" cxnId="{96399DC3-854E-40F8-AA8B-F928D0A4AB9D}">
      <dgm:prSet/>
      <dgm:spPr/>
      <dgm:t>
        <a:bodyPr/>
        <a:lstStyle/>
        <a:p>
          <a:endParaRPr lang="en-US"/>
        </a:p>
      </dgm:t>
    </dgm:pt>
    <dgm:pt modelId="{39E83A5C-08BD-4C10-BDDA-70E3CCC2B637}" type="sibTrans" cxnId="{96399DC3-854E-40F8-AA8B-F928D0A4AB9D}">
      <dgm:prSet/>
      <dgm:spPr/>
      <dgm:t>
        <a:bodyPr/>
        <a:lstStyle/>
        <a:p>
          <a:endParaRPr lang="en-US"/>
        </a:p>
      </dgm:t>
    </dgm:pt>
    <dgm:pt modelId="{3AA3129C-7302-48AC-AFC7-A3E91490C7EC}">
      <dgm:prSet/>
      <dgm:spPr/>
      <dgm:t>
        <a:bodyPr/>
        <a:lstStyle/>
        <a:p>
          <a:r>
            <a:rPr lang="en-US" dirty="0"/>
            <a:t>MBSE</a:t>
          </a:r>
        </a:p>
      </dgm:t>
    </dgm:pt>
    <dgm:pt modelId="{9F190070-0B5E-4BBE-B966-C8816DFE1EA6}" type="parTrans" cxnId="{97ED99C6-FB5E-44E5-A764-A5509DB0CC99}">
      <dgm:prSet/>
      <dgm:spPr/>
      <dgm:t>
        <a:bodyPr/>
        <a:lstStyle/>
        <a:p>
          <a:endParaRPr lang="en-US"/>
        </a:p>
      </dgm:t>
    </dgm:pt>
    <dgm:pt modelId="{F937B6BB-100F-44D3-BF29-753E9B296346}" type="sibTrans" cxnId="{97ED99C6-FB5E-44E5-A764-A5509DB0CC99}">
      <dgm:prSet/>
      <dgm:spPr/>
      <dgm:t>
        <a:bodyPr/>
        <a:lstStyle/>
        <a:p>
          <a:endParaRPr lang="en-US"/>
        </a:p>
      </dgm:t>
    </dgm:pt>
    <dgm:pt modelId="{216A5C67-0F0D-4F94-B1C9-63703C8D1FF6}">
      <dgm:prSet/>
      <dgm:spPr/>
      <dgm:t>
        <a:bodyPr/>
        <a:lstStyle/>
        <a:p>
          <a:r>
            <a:rPr lang="en-US" dirty="0"/>
            <a:t>System analysis and live cycle tooling</a:t>
          </a:r>
        </a:p>
      </dgm:t>
    </dgm:pt>
    <dgm:pt modelId="{BDBC679C-6ACE-4FA0-951E-7FA424E7DCBC}" type="parTrans" cxnId="{397A7C9E-2750-4E12-A45C-830BA5286385}">
      <dgm:prSet/>
      <dgm:spPr/>
      <dgm:t>
        <a:bodyPr/>
        <a:lstStyle/>
        <a:p>
          <a:endParaRPr lang="en-US"/>
        </a:p>
      </dgm:t>
    </dgm:pt>
    <dgm:pt modelId="{97DC3177-68DA-4592-ADF3-B37FA352406B}" type="sibTrans" cxnId="{397A7C9E-2750-4E12-A45C-830BA5286385}">
      <dgm:prSet/>
      <dgm:spPr/>
      <dgm:t>
        <a:bodyPr/>
        <a:lstStyle/>
        <a:p>
          <a:endParaRPr lang="en-US"/>
        </a:p>
      </dgm:t>
    </dgm:pt>
    <dgm:pt modelId="{8A0C3F94-3092-4A06-88F5-2005B3E07ACE}">
      <dgm:prSet/>
      <dgm:spPr/>
      <dgm:t>
        <a:bodyPr/>
        <a:lstStyle/>
        <a:p>
          <a:r>
            <a:rPr lang="en-US" dirty="0"/>
            <a:t>About 50 million euros (IBM, Siemens, </a:t>
          </a:r>
          <a:r>
            <a:rPr lang="en-US" dirty="0" err="1"/>
            <a:t>Dassault</a:t>
          </a:r>
          <a:r>
            <a:rPr lang="en-US" dirty="0"/>
            <a:t> System, PTC, …)</a:t>
          </a:r>
        </a:p>
      </dgm:t>
    </dgm:pt>
    <dgm:pt modelId="{6C93F6BD-558B-43A5-A547-0A89A379C9F9}" type="parTrans" cxnId="{4AE30EDF-6436-4289-9B61-643D34FD8B19}">
      <dgm:prSet/>
      <dgm:spPr/>
      <dgm:t>
        <a:bodyPr/>
        <a:lstStyle/>
        <a:p>
          <a:endParaRPr lang="en-US"/>
        </a:p>
      </dgm:t>
    </dgm:pt>
    <dgm:pt modelId="{A55C1B1D-8493-4582-AAF3-AFA5A9D87108}" type="sibTrans" cxnId="{4AE30EDF-6436-4289-9B61-643D34FD8B19}">
      <dgm:prSet/>
      <dgm:spPr/>
      <dgm:t>
        <a:bodyPr/>
        <a:lstStyle/>
        <a:p>
          <a:endParaRPr lang="en-US"/>
        </a:p>
      </dgm:t>
    </dgm:pt>
    <dgm:pt modelId="{15F33257-5FFA-419E-83DE-1E5B00EF848E}">
      <dgm:prSet/>
      <dgm:spPr/>
      <dgm:t>
        <a:bodyPr/>
        <a:lstStyle/>
        <a:p>
          <a:r>
            <a:rPr lang="en-US" dirty="0"/>
            <a:t>Enterprise Architecture</a:t>
          </a:r>
        </a:p>
      </dgm:t>
    </dgm:pt>
    <dgm:pt modelId="{CC06DFF2-7219-41C2-BF0B-DAF4C54B5F56}" type="parTrans" cxnId="{77B5807C-23BA-4389-A888-524AA3571BA0}">
      <dgm:prSet/>
      <dgm:spPr/>
      <dgm:t>
        <a:bodyPr/>
        <a:lstStyle/>
        <a:p>
          <a:endParaRPr lang="en-US"/>
        </a:p>
      </dgm:t>
    </dgm:pt>
    <dgm:pt modelId="{AA3E99DA-8644-4F1A-8E16-294A5A701B3A}" type="sibTrans" cxnId="{77B5807C-23BA-4389-A888-524AA3571BA0}">
      <dgm:prSet/>
      <dgm:spPr/>
      <dgm:t>
        <a:bodyPr/>
        <a:lstStyle/>
        <a:p>
          <a:endParaRPr lang="en-US"/>
        </a:p>
      </dgm:t>
    </dgm:pt>
    <dgm:pt modelId="{626C324E-3AAB-4A5C-A59D-7BFA034E05DF}">
      <dgm:prSet/>
      <dgm:spPr/>
      <dgm:t>
        <a:bodyPr/>
        <a:lstStyle/>
        <a:p>
          <a:r>
            <a:rPr lang="en-US" dirty="0"/>
            <a:t>100 million euros in France alone</a:t>
          </a:r>
        </a:p>
      </dgm:t>
    </dgm:pt>
    <dgm:pt modelId="{FAB435C1-B661-49C1-A5B0-73F3777569CC}" type="parTrans" cxnId="{7B07ABAA-F1EB-44E0-A322-FAD8DE0889DC}">
      <dgm:prSet/>
      <dgm:spPr/>
      <dgm:t>
        <a:bodyPr/>
        <a:lstStyle/>
        <a:p>
          <a:endParaRPr lang="en-US"/>
        </a:p>
      </dgm:t>
    </dgm:pt>
    <dgm:pt modelId="{167D8DBD-BC1C-425A-B310-F694BBF5A50A}" type="sibTrans" cxnId="{7B07ABAA-F1EB-44E0-A322-FAD8DE0889DC}">
      <dgm:prSet/>
      <dgm:spPr/>
      <dgm:t>
        <a:bodyPr/>
        <a:lstStyle/>
        <a:p>
          <a:endParaRPr lang="en-US"/>
        </a:p>
      </dgm:t>
    </dgm:pt>
    <dgm:pt modelId="{9E354C30-2DBD-4603-8AC4-2ECA37DD8B1A}">
      <dgm:prSet/>
      <dgm:spPr/>
      <dgm:t>
        <a:bodyPr/>
        <a:lstStyle/>
        <a:p>
          <a:r>
            <a:rPr lang="en-US" dirty="0"/>
            <a:t>9000 people certified </a:t>
          </a:r>
          <a:r>
            <a:rPr lang="en-US" dirty="0" err="1"/>
            <a:t>Togaf</a:t>
          </a:r>
          <a:r>
            <a:rPr lang="en-US" dirty="0"/>
            <a:t> 9 in the world</a:t>
          </a:r>
        </a:p>
      </dgm:t>
    </dgm:pt>
    <dgm:pt modelId="{AD436B3D-4A74-482F-94C4-EBC2FC59C45B}" type="parTrans" cxnId="{AC36F031-7260-490B-A510-58A7F71850D0}">
      <dgm:prSet/>
      <dgm:spPr/>
      <dgm:t>
        <a:bodyPr/>
        <a:lstStyle/>
        <a:p>
          <a:endParaRPr lang="en-US"/>
        </a:p>
      </dgm:t>
    </dgm:pt>
    <dgm:pt modelId="{1481EDD5-18B6-490B-A222-CCF2218EB4BF}" type="sibTrans" cxnId="{AC36F031-7260-490B-A510-58A7F71850D0}">
      <dgm:prSet/>
      <dgm:spPr/>
      <dgm:t>
        <a:bodyPr/>
        <a:lstStyle/>
        <a:p>
          <a:endParaRPr lang="en-US"/>
        </a:p>
      </dgm:t>
    </dgm:pt>
    <dgm:pt modelId="{4EF0C498-4782-47E3-A244-721D394B8737}">
      <dgm:prSet/>
      <dgm:spPr/>
      <dgm:t>
        <a:bodyPr/>
        <a:lstStyle/>
        <a:p>
          <a:r>
            <a:rPr lang="en-US" dirty="0"/>
            <a:t>Competitors</a:t>
          </a:r>
        </a:p>
      </dgm:t>
    </dgm:pt>
    <dgm:pt modelId="{B0DCC982-A44F-449D-909F-1B487834681E}" type="parTrans" cxnId="{225437C1-A5B6-4CC7-9F85-9ABA49B3BE44}">
      <dgm:prSet/>
      <dgm:spPr/>
      <dgm:t>
        <a:bodyPr/>
        <a:lstStyle/>
        <a:p>
          <a:endParaRPr lang="en-US"/>
        </a:p>
      </dgm:t>
    </dgm:pt>
    <dgm:pt modelId="{7129CBEA-9CA3-4450-8BB7-9A14CEC8A479}" type="sibTrans" cxnId="{225437C1-A5B6-4CC7-9F85-9ABA49B3BE44}">
      <dgm:prSet/>
      <dgm:spPr/>
      <dgm:t>
        <a:bodyPr/>
        <a:lstStyle/>
        <a:p>
          <a:endParaRPr lang="en-US"/>
        </a:p>
      </dgm:t>
    </dgm:pt>
    <dgm:pt modelId="{08E5E9E2-9480-42C9-B749-B7377044E0B7}">
      <dgm:prSet/>
      <dgm:spPr/>
      <dgm:t>
        <a:bodyPr/>
        <a:lstStyle/>
        <a:p>
          <a:r>
            <a:rPr lang="en-US" dirty="0" err="1"/>
            <a:t>Reqtify</a:t>
          </a:r>
          <a:r>
            <a:rPr lang="en-US" dirty="0"/>
            <a:t>, Recycle, </a:t>
          </a:r>
          <a:r>
            <a:rPr lang="en-US" dirty="0" err="1"/>
            <a:t>DoorsNG</a:t>
          </a:r>
          <a:endParaRPr lang="en-US" dirty="0"/>
        </a:p>
      </dgm:t>
    </dgm:pt>
    <dgm:pt modelId="{06D82915-B7EA-446F-ADA6-9DABF866882D}" type="parTrans" cxnId="{F39AFBD2-8EA3-464F-872E-F6021422B3C8}">
      <dgm:prSet/>
      <dgm:spPr/>
      <dgm:t>
        <a:bodyPr/>
        <a:lstStyle/>
        <a:p>
          <a:endParaRPr lang="en-US"/>
        </a:p>
      </dgm:t>
    </dgm:pt>
    <dgm:pt modelId="{56278BBC-C07D-4991-BCDA-23F1D5F2F338}" type="sibTrans" cxnId="{F39AFBD2-8EA3-464F-872E-F6021422B3C8}">
      <dgm:prSet/>
      <dgm:spPr/>
      <dgm:t>
        <a:bodyPr/>
        <a:lstStyle/>
        <a:p>
          <a:endParaRPr lang="en-US"/>
        </a:p>
      </dgm:t>
    </dgm:pt>
    <dgm:pt modelId="{6DCF18E0-78F1-4032-9510-EFC276D49E26}">
      <dgm:prSet/>
      <dgm:spPr/>
      <dgm:t>
        <a:bodyPr/>
        <a:lstStyle/>
        <a:p>
          <a:r>
            <a:rPr lang="en-US" dirty="0"/>
            <a:t>Assets of MW: Open source, Interoperability, not only focused on requirements</a:t>
          </a:r>
        </a:p>
      </dgm:t>
    </dgm:pt>
    <dgm:pt modelId="{FBB2478F-21C1-44F7-A094-4DF0866E08DA}" type="parTrans" cxnId="{CED3D38B-79FA-4E5C-A6EF-BD4A28E54552}">
      <dgm:prSet/>
      <dgm:spPr/>
      <dgm:t>
        <a:bodyPr/>
        <a:lstStyle/>
        <a:p>
          <a:endParaRPr lang="en-US"/>
        </a:p>
      </dgm:t>
    </dgm:pt>
    <dgm:pt modelId="{207583D6-F864-47C3-95A4-E2600192D391}" type="sibTrans" cxnId="{CED3D38B-79FA-4E5C-A6EF-BD4A28E54552}">
      <dgm:prSet/>
      <dgm:spPr/>
      <dgm:t>
        <a:bodyPr/>
        <a:lstStyle/>
        <a:p>
          <a:endParaRPr lang="en-US"/>
        </a:p>
      </dgm:t>
    </dgm:pt>
    <dgm:pt modelId="{8A3ADC08-1AFA-47BE-8FBC-4489CC8B0C74}" type="pres">
      <dgm:prSet presAssocID="{571CC073-B4EA-454E-8A5E-FC001A76EABC}" presName="Name0" presStyleCnt="0">
        <dgm:presLayoutVars>
          <dgm:dir/>
          <dgm:animLvl val="lvl"/>
          <dgm:resizeHandles val="exact"/>
        </dgm:presLayoutVars>
      </dgm:prSet>
      <dgm:spPr/>
    </dgm:pt>
    <dgm:pt modelId="{26DC7A85-926F-46DC-879D-B41E1B3088C1}" type="pres">
      <dgm:prSet presAssocID="{BACC7454-53AB-4647-AA45-7DA090B54E35}" presName="linNode" presStyleCnt="0"/>
      <dgm:spPr/>
    </dgm:pt>
    <dgm:pt modelId="{18381773-A78F-431B-971C-65AE1AA7049F}" type="pres">
      <dgm:prSet presAssocID="{BACC7454-53AB-4647-AA45-7DA090B54E35}" presName="parTx" presStyleLbl="revTx" presStyleIdx="0" presStyleCnt="4">
        <dgm:presLayoutVars>
          <dgm:chMax val="1"/>
          <dgm:bulletEnabled val="1"/>
        </dgm:presLayoutVars>
      </dgm:prSet>
      <dgm:spPr/>
    </dgm:pt>
    <dgm:pt modelId="{46204EF6-5781-49ED-8346-F55CA769496E}" type="pres">
      <dgm:prSet presAssocID="{BACC7454-53AB-4647-AA45-7DA090B54E35}" presName="bracket" presStyleLbl="parChTrans1D1" presStyleIdx="0" presStyleCnt="4"/>
      <dgm:spPr/>
    </dgm:pt>
    <dgm:pt modelId="{6DD64D20-DA89-456C-8FD7-8C8687B50EAB}" type="pres">
      <dgm:prSet presAssocID="{BACC7454-53AB-4647-AA45-7DA090B54E35}" presName="spH" presStyleCnt="0"/>
      <dgm:spPr/>
    </dgm:pt>
    <dgm:pt modelId="{CABE08FB-E0C6-4924-B7A7-50E087631D96}" type="pres">
      <dgm:prSet presAssocID="{BACC7454-53AB-4647-AA45-7DA090B54E35}" presName="desTx" presStyleLbl="node1" presStyleIdx="0" presStyleCnt="4">
        <dgm:presLayoutVars>
          <dgm:bulletEnabled val="1"/>
        </dgm:presLayoutVars>
      </dgm:prSet>
      <dgm:spPr/>
    </dgm:pt>
    <dgm:pt modelId="{B49FA0F3-DC8B-40D4-9CD2-FF3DA6F4E95A}" type="pres">
      <dgm:prSet presAssocID="{5E30C175-E44A-46A8-8C5E-37D02DF5D586}" presName="spV" presStyleCnt="0"/>
      <dgm:spPr/>
    </dgm:pt>
    <dgm:pt modelId="{2D24E659-67E5-4853-A378-2D6DC4475FD8}" type="pres">
      <dgm:prSet presAssocID="{3AA3129C-7302-48AC-AFC7-A3E91490C7EC}" presName="linNode" presStyleCnt="0"/>
      <dgm:spPr/>
    </dgm:pt>
    <dgm:pt modelId="{9A2EB23F-F44E-426A-9D1A-C13B08C63B5E}" type="pres">
      <dgm:prSet presAssocID="{3AA3129C-7302-48AC-AFC7-A3E91490C7EC}" presName="parTx" presStyleLbl="revTx" presStyleIdx="1" presStyleCnt="4">
        <dgm:presLayoutVars>
          <dgm:chMax val="1"/>
          <dgm:bulletEnabled val="1"/>
        </dgm:presLayoutVars>
      </dgm:prSet>
      <dgm:spPr/>
    </dgm:pt>
    <dgm:pt modelId="{6BE6B21D-444A-470D-A2EB-C905560B8C08}" type="pres">
      <dgm:prSet presAssocID="{3AA3129C-7302-48AC-AFC7-A3E91490C7EC}" presName="bracket" presStyleLbl="parChTrans1D1" presStyleIdx="1" presStyleCnt="4"/>
      <dgm:spPr/>
    </dgm:pt>
    <dgm:pt modelId="{FDCCF598-210E-4051-AE89-422ECF16D925}" type="pres">
      <dgm:prSet presAssocID="{3AA3129C-7302-48AC-AFC7-A3E91490C7EC}" presName="spH" presStyleCnt="0"/>
      <dgm:spPr/>
    </dgm:pt>
    <dgm:pt modelId="{6F18C3B8-4D64-45B4-AA24-1ACB9CC21917}" type="pres">
      <dgm:prSet presAssocID="{3AA3129C-7302-48AC-AFC7-A3E91490C7EC}" presName="desTx" presStyleLbl="node1" presStyleIdx="1" presStyleCnt="4">
        <dgm:presLayoutVars>
          <dgm:bulletEnabled val="1"/>
        </dgm:presLayoutVars>
      </dgm:prSet>
      <dgm:spPr/>
    </dgm:pt>
    <dgm:pt modelId="{76336BE0-E21F-42A2-A085-4A29FFA088E6}" type="pres">
      <dgm:prSet presAssocID="{F937B6BB-100F-44D3-BF29-753E9B296346}" presName="spV" presStyleCnt="0"/>
      <dgm:spPr/>
    </dgm:pt>
    <dgm:pt modelId="{F7780448-C09B-4076-B2E4-8AF25798E396}" type="pres">
      <dgm:prSet presAssocID="{15F33257-5FFA-419E-83DE-1E5B00EF848E}" presName="linNode" presStyleCnt="0"/>
      <dgm:spPr/>
    </dgm:pt>
    <dgm:pt modelId="{7B184A20-9860-4B6B-A0E9-011E01AEE3CB}" type="pres">
      <dgm:prSet presAssocID="{15F33257-5FFA-419E-83DE-1E5B00EF848E}" presName="parTx" presStyleLbl="revTx" presStyleIdx="2" presStyleCnt="4">
        <dgm:presLayoutVars>
          <dgm:chMax val="1"/>
          <dgm:bulletEnabled val="1"/>
        </dgm:presLayoutVars>
      </dgm:prSet>
      <dgm:spPr/>
    </dgm:pt>
    <dgm:pt modelId="{00019B04-7A7D-4522-AD25-ED808AF256EF}" type="pres">
      <dgm:prSet presAssocID="{15F33257-5FFA-419E-83DE-1E5B00EF848E}" presName="bracket" presStyleLbl="parChTrans1D1" presStyleIdx="2" presStyleCnt="4"/>
      <dgm:spPr/>
    </dgm:pt>
    <dgm:pt modelId="{C087F2E6-1F75-4087-A257-D4CB0FFB1E87}" type="pres">
      <dgm:prSet presAssocID="{15F33257-5FFA-419E-83DE-1E5B00EF848E}" presName="spH" presStyleCnt="0"/>
      <dgm:spPr/>
    </dgm:pt>
    <dgm:pt modelId="{87E6E57F-193B-4F29-BCBC-DF271C2B06CE}" type="pres">
      <dgm:prSet presAssocID="{15F33257-5FFA-419E-83DE-1E5B00EF848E}" presName="desTx" presStyleLbl="node1" presStyleIdx="2" presStyleCnt="4">
        <dgm:presLayoutVars>
          <dgm:bulletEnabled val="1"/>
        </dgm:presLayoutVars>
      </dgm:prSet>
      <dgm:spPr/>
    </dgm:pt>
    <dgm:pt modelId="{A1505717-2B22-40CB-8583-6F842BF4F36F}" type="pres">
      <dgm:prSet presAssocID="{AA3E99DA-8644-4F1A-8E16-294A5A701B3A}" presName="spV" presStyleCnt="0"/>
      <dgm:spPr/>
    </dgm:pt>
    <dgm:pt modelId="{AE62F52F-147A-401E-AB65-267278ECA9C0}" type="pres">
      <dgm:prSet presAssocID="{4EF0C498-4782-47E3-A244-721D394B8737}" presName="linNode" presStyleCnt="0"/>
      <dgm:spPr/>
    </dgm:pt>
    <dgm:pt modelId="{0CC4CB35-5BFE-488D-B6D5-780A1A88B3C1}" type="pres">
      <dgm:prSet presAssocID="{4EF0C498-4782-47E3-A244-721D394B8737}" presName="parTx" presStyleLbl="revTx" presStyleIdx="3" presStyleCnt="4">
        <dgm:presLayoutVars>
          <dgm:chMax val="1"/>
          <dgm:bulletEnabled val="1"/>
        </dgm:presLayoutVars>
      </dgm:prSet>
      <dgm:spPr/>
    </dgm:pt>
    <dgm:pt modelId="{38A9EF84-17F7-44B0-A793-4984B8544EB4}" type="pres">
      <dgm:prSet presAssocID="{4EF0C498-4782-47E3-A244-721D394B8737}" presName="bracket" presStyleLbl="parChTrans1D1" presStyleIdx="3" presStyleCnt="4"/>
      <dgm:spPr/>
    </dgm:pt>
    <dgm:pt modelId="{D9F9F04A-D8F4-49C8-AA49-0F70FFC987D3}" type="pres">
      <dgm:prSet presAssocID="{4EF0C498-4782-47E3-A244-721D394B8737}" presName="spH" presStyleCnt="0"/>
      <dgm:spPr/>
    </dgm:pt>
    <dgm:pt modelId="{0FC1A73F-B62C-4F47-9DA7-059C5FD3CA37}" type="pres">
      <dgm:prSet presAssocID="{4EF0C498-4782-47E3-A244-721D394B8737}" presName="desTx" presStyleLbl="node1" presStyleIdx="3" presStyleCnt="4">
        <dgm:presLayoutVars>
          <dgm:bulletEnabled val="1"/>
        </dgm:presLayoutVars>
      </dgm:prSet>
      <dgm:spPr/>
    </dgm:pt>
  </dgm:ptLst>
  <dgm:cxnLst>
    <dgm:cxn modelId="{33766601-9513-4701-8AF5-12D504F51786}" srcId="{BACC7454-53AB-4647-AA45-7DA090B54E35}" destId="{7CA5D609-B7F4-4CDC-96EC-366073551DE4}" srcOrd="0" destOrd="0" parTransId="{CBEBDDCB-D557-4EFE-AB03-67AA526C3E8B}" sibTransId="{814E954B-2860-4045-AECF-E49D8E0D783D}"/>
    <dgm:cxn modelId="{2BBD9353-E3FB-4B36-9AAF-413D18B828EA}" type="presOf" srcId="{8A0C3F94-3092-4A06-88F5-2005B3E07ACE}" destId="{6F18C3B8-4D64-45B4-AA24-1ACB9CC21917}" srcOrd="0" destOrd="1" presId="urn:diagrams.loki3.com/BracketList"/>
    <dgm:cxn modelId="{019BA7F8-EA87-4D7F-8E80-7B542B24CFEB}" type="presOf" srcId="{3AA3129C-7302-48AC-AFC7-A3E91490C7EC}" destId="{9A2EB23F-F44E-426A-9D1A-C13B08C63B5E}" srcOrd="0" destOrd="0" presId="urn:diagrams.loki3.com/BracketList"/>
    <dgm:cxn modelId="{4AE30EDF-6436-4289-9B61-643D34FD8B19}" srcId="{3AA3129C-7302-48AC-AFC7-A3E91490C7EC}" destId="{8A0C3F94-3092-4A06-88F5-2005B3E07ACE}" srcOrd="1" destOrd="0" parTransId="{6C93F6BD-558B-43A5-A547-0A89A379C9F9}" sibTransId="{A55C1B1D-8493-4582-AAF3-AFA5A9D87108}"/>
    <dgm:cxn modelId="{3315CFEB-EB1F-44F0-BFB1-9F3EB5AB923A}" type="presOf" srcId="{571CC073-B4EA-454E-8A5E-FC001A76EABC}" destId="{8A3ADC08-1AFA-47BE-8FBC-4489CC8B0C74}" srcOrd="0" destOrd="0" presId="urn:diagrams.loki3.com/BracketList"/>
    <dgm:cxn modelId="{397A7C9E-2750-4E12-A45C-830BA5286385}" srcId="{3AA3129C-7302-48AC-AFC7-A3E91490C7EC}" destId="{216A5C67-0F0D-4F94-B1C9-63703C8D1FF6}" srcOrd="0" destOrd="0" parTransId="{BDBC679C-6ACE-4FA0-951E-7FA424E7DCBC}" sibTransId="{97DC3177-68DA-4592-ADF3-B37FA352406B}"/>
    <dgm:cxn modelId="{7A25E9C9-CE10-4604-BE04-6A2AFC2D4E65}" type="presOf" srcId="{15F33257-5FFA-419E-83DE-1E5B00EF848E}" destId="{7B184A20-9860-4B6B-A0E9-011E01AEE3CB}" srcOrd="0" destOrd="0" presId="urn:diagrams.loki3.com/BracketList"/>
    <dgm:cxn modelId="{4F7CA083-B607-405E-91A1-B2F82676B7FD}" type="presOf" srcId="{EBE98ED5-7AF3-4634-8BD3-0695FD99AA33}" destId="{CABE08FB-E0C6-4924-B7A7-50E087631D96}" srcOrd="0" destOrd="1" presId="urn:diagrams.loki3.com/BracketList"/>
    <dgm:cxn modelId="{5B450861-91B7-4985-8C11-5601BEE814BD}" type="presOf" srcId="{626C324E-3AAB-4A5C-A59D-7BFA034E05DF}" destId="{87E6E57F-193B-4F29-BCBC-DF271C2B06CE}" srcOrd="0" destOrd="0" presId="urn:diagrams.loki3.com/BracketList"/>
    <dgm:cxn modelId="{F82DCC1A-B974-4309-8CB0-26CA6C5F9E58}" type="presOf" srcId="{08E5E9E2-9480-42C9-B749-B7377044E0B7}" destId="{0FC1A73F-B62C-4F47-9DA7-059C5FD3CA37}" srcOrd="0" destOrd="0" presId="urn:diagrams.loki3.com/BracketList"/>
    <dgm:cxn modelId="{CFE194D0-2B78-4950-B89E-0C59F4755687}" type="presOf" srcId="{4EF0C498-4782-47E3-A244-721D394B8737}" destId="{0CC4CB35-5BFE-488D-B6D5-780A1A88B3C1}" srcOrd="0" destOrd="0" presId="urn:diagrams.loki3.com/BracketList"/>
    <dgm:cxn modelId="{97ED99C6-FB5E-44E5-A764-A5509DB0CC99}" srcId="{571CC073-B4EA-454E-8A5E-FC001A76EABC}" destId="{3AA3129C-7302-48AC-AFC7-A3E91490C7EC}" srcOrd="1" destOrd="0" parTransId="{9F190070-0B5E-4BBE-B966-C8816DFE1EA6}" sibTransId="{F937B6BB-100F-44D3-BF29-753E9B296346}"/>
    <dgm:cxn modelId="{B04A411A-CBC9-47CE-9E6F-8E32ED6629A5}" type="presOf" srcId="{216A5C67-0F0D-4F94-B1C9-63703C8D1FF6}" destId="{6F18C3B8-4D64-45B4-AA24-1ACB9CC21917}" srcOrd="0" destOrd="0" presId="urn:diagrams.loki3.com/BracketList"/>
    <dgm:cxn modelId="{96399DC3-854E-40F8-AA8B-F928D0A4AB9D}" srcId="{BACC7454-53AB-4647-AA45-7DA090B54E35}" destId="{EBE98ED5-7AF3-4634-8BD3-0695FD99AA33}" srcOrd="1" destOrd="0" parTransId="{A73184AB-2638-488D-8445-5E1985DA642A}" sibTransId="{39E83A5C-08BD-4C10-BDDA-70E3CCC2B637}"/>
    <dgm:cxn modelId="{53B10BBF-9967-4328-B86B-8903268C1A61}" type="presOf" srcId="{6DCF18E0-78F1-4032-9510-EFC276D49E26}" destId="{0FC1A73F-B62C-4F47-9DA7-059C5FD3CA37}" srcOrd="0" destOrd="1" presId="urn:diagrams.loki3.com/BracketList"/>
    <dgm:cxn modelId="{7B07ABAA-F1EB-44E0-A322-FAD8DE0889DC}" srcId="{15F33257-5FFA-419E-83DE-1E5B00EF848E}" destId="{626C324E-3AAB-4A5C-A59D-7BFA034E05DF}" srcOrd="0" destOrd="0" parTransId="{FAB435C1-B661-49C1-A5B0-73F3777569CC}" sibTransId="{167D8DBD-BC1C-425A-B310-F694BBF5A50A}"/>
    <dgm:cxn modelId="{225437C1-A5B6-4CC7-9F85-9ABA49B3BE44}" srcId="{571CC073-B4EA-454E-8A5E-FC001A76EABC}" destId="{4EF0C498-4782-47E3-A244-721D394B8737}" srcOrd="3" destOrd="0" parTransId="{B0DCC982-A44F-449D-909F-1B487834681E}" sibTransId="{7129CBEA-9CA3-4450-8BB7-9A14CEC8A479}"/>
    <dgm:cxn modelId="{A6C74BB6-07E5-4682-B82A-CEB7A6557E76}" type="presOf" srcId="{7CA5D609-B7F4-4CDC-96EC-366073551DE4}" destId="{CABE08FB-E0C6-4924-B7A7-50E087631D96}" srcOrd="0" destOrd="0" presId="urn:diagrams.loki3.com/BracketList"/>
    <dgm:cxn modelId="{4D8E4AF7-560C-4721-91DB-2DC5ABC8CD5B}" type="presOf" srcId="{BACC7454-53AB-4647-AA45-7DA090B54E35}" destId="{18381773-A78F-431B-971C-65AE1AA7049F}" srcOrd="0" destOrd="0" presId="urn:diagrams.loki3.com/BracketList"/>
    <dgm:cxn modelId="{AC36F031-7260-490B-A510-58A7F71850D0}" srcId="{15F33257-5FFA-419E-83DE-1E5B00EF848E}" destId="{9E354C30-2DBD-4603-8AC4-2ECA37DD8B1A}" srcOrd="1" destOrd="0" parTransId="{AD436B3D-4A74-482F-94C4-EBC2FC59C45B}" sibTransId="{1481EDD5-18B6-490B-A222-CCF2218EB4BF}"/>
    <dgm:cxn modelId="{77B5807C-23BA-4389-A888-524AA3571BA0}" srcId="{571CC073-B4EA-454E-8A5E-FC001A76EABC}" destId="{15F33257-5FFA-419E-83DE-1E5B00EF848E}" srcOrd="2" destOrd="0" parTransId="{CC06DFF2-7219-41C2-BF0B-DAF4C54B5F56}" sibTransId="{AA3E99DA-8644-4F1A-8E16-294A5A701B3A}"/>
    <dgm:cxn modelId="{CED3D38B-79FA-4E5C-A6EF-BD4A28E54552}" srcId="{4EF0C498-4782-47E3-A244-721D394B8737}" destId="{6DCF18E0-78F1-4032-9510-EFC276D49E26}" srcOrd="1" destOrd="0" parTransId="{FBB2478F-21C1-44F7-A094-4DF0866E08DA}" sibTransId="{207583D6-F864-47C3-95A4-E2600192D391}"/>
    <dgm:cxn modelId="{F39AFBD2-8EA3-464F-872E-F6021422B3C8}" srcId="{4EF0C498-4782-47E3-A244-721D394B8737}" destId="{08E5E9E2-9480-42C9-B749-B7377044E0B7}" srcOrd="0" destOrd="0" parTransId="{06D82915-B7EA-446F-ADA6-9DABF866882D}" sibTransId="{56278BBC-C07D-4991-BCDA-23F1D5F2F338}"/>
    <dgm:cxn modelId="{4B1B847E-ABF0-4415-909B-0C0090E3941D}" type="presOf" srcId="{9E354C30-2DBD-4603-8AC4-2ECA37DD8B1A}" destId="{87E6E57F-193B-4F29-BCBC-DF271C2B06CE}" srcOrd="0" destOrd="1" presId="urn:diagrams.loki3.com/BracketList"/>
    <dgm:cxn modelId="{280A8799-0D6A-411B-8A38-E9A763DF6A9F}" srcId="{571CC073-B4EA-454E-8A5E-FC001A76EABC}" destId="{BACC7454-53AB-4647-AA45-7DA090B54E35}" srcOrd="0" destOrd="0" parTransId="{3267E8E1-06E9-4C13-8962-390407820F57}" sibTransId="{5E30C175-E44A-46A8-8C5E-37D02DF5D586}"/>
    <dgm:cxn modelId="{21921F19-595A-471A-8751-DCCFB5C13D79}" type="presParOf" srcId="{8A3ADC08-1AFA-47BE-8FBC-4489CC8B0C74}" destId="{26DC7A85-926F-46DC-879D-B41E1B3088C1}" srcOrd="0" destOrd="0" presId="urn:diagrams.loki3.com/BracketList"/>
    <dgm:cxn modelId="{732A0DF0-99E7-44B6-9D09-42C093625F3D}" type="presParOf" srcId="{26DC7A85-926F-46DC-879D-B41E1B3088C1}" destId="{18381773-A78F-431B-971C-65AE1AA7049F}" srcOrd="0" destOrd="0" presId="urn:diagrams.loki3.com/BracketList"/>
    <dgm:cxn modelId="{1A147BBE-0D48-476B-8732-4CF63B6D7CAC}" type="presParOf" srcId="{26DC7A85-926F-46DC-879D-B41E1B3088C1}" destId="{46204EF6-5781-49ED-8346-F55CA769496E}" srcOrd="1" destOrd="0" presId="urn:diagrams.loki3.com/BracketList"/>
    <dgm:cxn modelId="{530D5586-BD1D-4D5C-A4F5-03D69ECFF323}" type="presParOf" srcId="{26DC7A85-926F-46DC-879D-B41E1B3088C1}" destId="{6DD64D20-DA89-456C-8FD7-8C8687B50EAB}" srcOrd="2" destOrd="0" presId="urn:diagrams.loki3.com/BracketList"/>
    <dgm:cxn modelId="{7BEBE53E-1434-463B-9428-5D786412B2DF}" type="presParOf" srcId="{26DC7A85-926F-46DC-879D-B41E1B3088C1}" destId="{CABE08FB-E0C6-4924-B7A7-50E087631D96}" srcOrd="3" destOrd="0" presId="urn:diagrams.loki3.com/BracketList"/>
    <dgm:cxn modelId="{1501DDAB-36B9-4DF1-98C2-0281E3EA1EA1}" type="presParOf" srcId="{8A3ADC08-1AFA-47BE-8FBC-4489CC8B0C74}" destId="{B49FA0F3-DC8B-40D4-9CD2-FF3DA6F4E95A}" srcOrd="1" destOrd="0" presId="urn:diagrams.loki3.com/BracketList"/>
    <dgm:cxn modelId="{6232C842-3C3D-47B1-BCBA-FB724BC13AB7}" type="presParOf" srcId="{8A3ADC08-1AFA-47BE-8FBC-4489CC8B0C74}" destId="{2D24E659-67E5-4853-A378-2D6DC4475FD8}" srcOrd="2" destOrd="0" presId="urn:diagrams.loki3.com/BracketList"/>
    <dgm:cxn modelId="{4DC17309-8934-4891-8966-0860CE79B47C}" type="presParOf" srcId="{2D24E659-67E5-4853-A378-2D6DC4475FD8}" destId="{9A2EB23F-F44E-426A-9D1A-C13B08C63B5E}" srcOrd="0" destOrd="0" presId="urn:diagrams.loki3.com/BracketList"/>
    <dgm:cxn modelId="{15FEC0A3-3DE5-4611-969E-F083819DC2C2}" type="presParOf" srcId="{2D24E659-67E5-4853-A378-2D6DC4475FD8}" destId="{6BE6B21D-444A-470D-A2EB-C905560B8C08}" srcOrd="1" destOrd="0" presId="urn:diagrams.loki3.com/BracketList"/>
    <dgm:cxn modelId="{C9B691BA-CCFE-4E53-962B-6C56F2D2AB48}" type="presParOf" srcId="{2D24E659-67E5-4853-A378-2D6DC4475FD8}" destId="{FDCCF598-210E-4051-AE89-422ECF16D925}" srcOrd="2" destOrd="0" presId="urn:diagrams.loki3.com/BracketList"/>
    <dgm:cxn modelId="{1D88E4F0-A906-499D-AD1D-79D9E5FCF3A3}" type="presParOf" srcId="{2D24E659-67E5-4853-A378-2D6DC4475FD8}" destId="{6F18C3B8-4D64-45B4-AA24-1ACB9CC21917}" srcOrd="3" destOrd="0" presId="urn:diagrams.loki3.com/BracketList"/>
    <dgm:cxn modelId="{EED67827-F27A-47BA-9490-FE7B1FE68799}" type="presParOf" srcId="{8A3ADC08-1AFA-47BE-8FBC-4489CC8B0C74}" destId="{76336BE0-E21F-42A2-A085-4A29FFA088E6}" srcOrd="3" destOrd="0" presId="urn:diagrams.loki3.com/BracketList"/>
    <dgm:cxn modelId="{C3B98D4E-4E1D-4AE0-8E8E-4A64008335B2}" type="presParOf" srcId="{8A3ADC08-1AFA-47BE-8FBC-4489CC8B0C74}" destId="{F7780448-C09B-4076-B2E4-8AF25798E396}" srcOrd="4" destOrd="0" presId="urn:diagrams.loki3.com/BracketList"/>
    <dgm:cxn modelId="{2B4FFDF1-F51B-45C9-8F32-DA55EE27F51F}" type="presParOf" srcId="{F7780448-C09B-4076-B2E4-8AF25798E396}" destId="{7B184A20-9860-4B6B-A0E9-011E01AEE3CB}" srcOrd="0" destOrd="0" presId="urn:diagrams.loki3.com/BracketList"/>
    <dgm:cxn modelId="{E211DB41-BF2B-439F-AA32-789B579BCA4F}" type="presParOf" srcId="{F7780448-C09B-4076-B2E4-8AF25798E396}" destId="{00019B04-7A7D-4522-AD25-ED808AF256EF}" srcOrd="1" destOrd="0" presId="urn:diagrams.loki3.com/BracketList"/>
    <dgm:cxn modelId="{5AE4948A-7F35-4F46-9FC9-F85EC2CFE5D2}" type="presParOf" srcId="{F7780448-C09B-4076-B2E4-8AF25798E396}" destId="{C087F2E6-1F75-4087-A257-D4CB0FFB1E87}" srcOrd="2" destOrd="0" presId="urn:diagrams.loki3.com/BracketList"/>
    <dgm:cxn modelId="{4C07E844-F6D6-42BB-ADE3-A38E887862F7}" type="presParOf" srcId="{F7780448-C09B-4076-B2E4-8AF25798E396}" destId="{87E6E57F-193B-4F29-BCBC-DF271C2B06CE}" srcOrd="3" destOrd="0" presId="urn:diagrams.loki3.com/BracketList"/>
    <dgm:cxn modelId="{82A4E1A4-B6B1-42A4-9DE9-5583FAA617B0}" type="presParOf" srcId="{8A3ADC08-1AFA-47BE-8FBC-4489CC8B0C74}" destId="{A1505717-2B22-40CB-8583-6F842BF4F36F}" srcOrd="5" destOrd="0" presId="urn:diagrams.loki3.com/BracketList"/>
    <dgm:cxn modelId="{13B0B02B-AACC-4CFA-9B51-E99BED2006F1}" type="presParOf" srcId="{8A3ADC08-1AFA-47BE-8FBC-4489CC8B0C74}" destId="{AE62F52F-147A-401E-AB65-267278ECA9C0}" srcOrd="6" destOrd="0" presId="urn:diagrams.loki3.com/BracketList"/>
    <dgm:cxn modelId="{72089E5C-3ACA-4836-8B96-F772E2CFC77A}" type="presParOf" srcId="{AE62F52F-147A-401E-AB65-267278ECA9C0}" destId="{0CC4CB35-5BFE-488D-B6D5-780A1A88B3C1}" srcOrd="0" destOrd="0" presId="urn:diagrams.loki3.com/BracketList"/>
    <dgm:cxn modelId="{4843A944-D3C5-4AEC-B189-FAD29E84F554}" type="presParOf" srcId="{AE62F52F-147A-401E-AB65-267278ECA9C0}" destId="{38A9EF84-17F7-44B0-A793-4984B8544EB4}" srcOrd="1" destOrd="0" presId="urn:diagrams.loki3.com/BracketList"/>
    <dgm:cxn modelId="{C9DC9561-DB9A-439E-A190-3A3D8CE07F3A}" type="presParOf" srcId="{AE62F52F-147A-401E-AB65-267278ECA9C0}" destId="{D9F9F04A-D8F4-49C8-AA49-0F70FFC987D3}" srcOrd="2" destOrd="0" presId="urn:diagrams.loki3.com/BracketList"/>
    <dgm:cxn modelId="{67D9EC03-D93A-45EF-BE79-7943C1C466DB}" type="presParOf" srcId="{AE62F52F-147A-401E-AB65-267278ECA9C0}" destId="{0FC1A73F-B62C-4F47-9DA7-059C5FD3CA3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diagrams.loki3.com/VaryingWidth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Tarski platform (WP3) – UNIT and KOCSISTEM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Automated analysis and dynamically configurable semantics of traceability links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Standalone and open source https://github.com/ModelWriter/WP3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/>
            <a:t>Achievement: Synchronization of EGR &amp; FEAD designs with specifications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1E1D758-421A-4045-935E-E14EA718D165}">
      <dgm:prSet/>
      <dgm:spPr/>
      <dgm:t>
        <a:bodyPr/>
        <a:lstStyle/>
        <a:p>
          <a:r>
            <a:rPr lang="en-US" dirty="0"/>
            <a:t>Improve review process of engineering teams</a:t>
          </a:r>
        </a:p>
      </dgm:t>
    </dgm:pt>
    <dgm:pt modelId="{8BB30D68-A99B-495A-8EB1-5541D33A0A4A}" type="parTrans" cxnId="{58D0DA92-1708-4D83-9048-8BC2B246411F}">
      <dgm:prSet/>
      <dgm:spPr/>
      <dgm:t>
        <a:bodyPr/>
        <a:lstStyle/>
        <a:p>
          <a:endParaRPr lang="en-US"/>
        </a:p>
      </dgm:t>
    </dgm:pt>
    <dgm:pt modelId="{71071442-95EF-45D6-8A2E-12499BB525FA}" type="sibTrans" cxnId="{58D0DA92-1708-4D83-9048-8BC2B246411F}">
      <dgm:prSet/>
      <dgm:spPr/>
      <dgm:t>
        <a:bodyPr/>
        <a:lstStyle/>
        <a:p>
          <a:endParaRPr lang="en-US"/>
        </a:p>
      </dgm:t>
    </dgm:pt>
    <dgm:pt modelId="{7857B8FD-947C-4E14-A8D8-98C2191EC224}">
      <dgm:prSet/>
      <dgm:spPr/>
      <dgm:t>
        <a:bodyPr/>
        <a:lstStyle/>
        <a:p>
          <a:r>
            <a:rPr lang="en-US" dirty="0"/>
            <a:t>Impact analysis of design changes</a:t>
          </a:r>
        </a:p>
      </dgm:t>
    </dgm:pt>
    <dgm:pt modelId="{7102E640-93DB-44F5-9F1E-43AAC16A21EE}" type="parTrans" cxnId="{0CE1949E-A879-4889-9D7B-E310752AEBE1}">
      <dgm:prSet/>
      <dgm:spPr/>
      <dgm:t>
        <a:bodyPr/>
        <a:lstStyle/>
        <a:p>
          <a:endParaRPr lang="en-US"/>
        </a:p>
      </dgm:t>
    </dgm:pt>
    <dgm:pt modelId="{530048C8-D7D7-4E2B-A51F-4B6F6C8ECABF}" type="sibTrans" cxnId="{0CE1949E-A879-4889-9D7B-E310752AEBE1}">
      <dgm:prSet/>
      <dgm:spPr/>
      <dgm:t>
        <a:bodyPr/>
        <a:lstStyle/>
        <a:p>
          <a:endParaRPr lang="en-US"/>
        </a:p>
      </dgm:t>
    </dgm:pt>
    <dgm:pt modelId="{2FA934A9-7360-4268-AB79-DEFB2FC8D27C}">
      <dgm:prSet/>
      <dgm:spPr/>
      <dgm:t>
        <a:bodyPr/>
        <a:lstStyle/>
        <a:p>
          <a:r>
            <a:rPr lang="en-US" dirty="0"/>
            <a:t>Release of M2Doc – </a:t>
          </a:r>
          <a:r>
            <a:rPr lang="en-US" dirty="0" err="1"/>
            <a:t>Obeo</a:t>
          </a:r>
          <a:endParaRPr lang="en-US" dirty="0"/>
        </a:p>
      </dgm:t>
    </dgm:pt>
    <dgm:pt modelId="{4F41F3A5-EE44-4420-9737-69D43C0BB3C1}" type="parTrans" cxnId="{551D1FE6-432B-4CC8-B240-63F2B54CFEAD}">
      <dgm:prSet/>
      <dgm:spPr/>
      <dgm:t>
        <a:bodyPr/>
        <a:lstStyle/>
        <a:p>
          <a:endParaRPr lang="en-US"/>
        </a:p>
      </dgm:t>
    </dgm:pt>
    <dgm:pt modelId="{84E38CFF-D001-4710-9B61-A05E86D54CA6}" type="sibTrans" cxnId="{551D1FE6-432B-4CC8-B240-63F2B54CFEAD}">
      <dgm:prSet/>
      <dgm:spPr/>
      <dgm:t>
        <a:bodyPr/>
        <a:lstStyle/>
        <a:p>
          <a:endParaRPr lang="en-US"/>
        </a:p>
      </dgm:t>
    </dgm:pt>
    <dgm:pt modelId="{ACF3BDB6-71D3-4357-BBD4-9BE0FB3252C2}">
      <dgm:prSet/>
      <dgm:spPr/>
      <dgm:t>
        <a:bodyPr/>
        <a:lstStyle/>
        <a:p>
          <a:r>
            <a:rPr lang="en-US" dirty="0" err="1"/>
            <a:t>ModelWriter</a:t>
          </a:r>
          <a:r>
            <a:rPr lang="en-US" dirty="0"/>
            <a:t> helped us to ramp-up MS Word document creation and Java API</a:t>
          </a:r>
        </a:p>
      </dgm:t>
    </dgm:pt>
    <dgm:pt modelId="{C0CBBC3E-534E-4FA4-B43F-3A31D4B0B5EC}" type="parTrans" cxnId="{8CA487D1-4EF7-4E3A-A704-9F128EEA3AB4}">
      <dgm:prSet/>
      <dgm:spPr/>
      <dgm:t>
        <a:bodyPr/>
        <a:lstStyle/>
        <a:p>
          <a:endParaRPr lang="en-US"/>
        </a:p>
      </dgm:t>
    </dgm:pt>
    <dgm:pt modelId="{9CF7D2F6-7FF1-42B0-BAF4-3EB3E25A1D73}" type="sibTrans" cxnId="{8CA487D1-4EF7-4E3A-A704-9F128EEA3AB4}">
      <dgm:prSet/>
      <dgm:spPr/>
      <dgm:t>
        <a:bodyPr/>
        <a:lstStyle/>
        <a:p>
          <a:endParaRPr lang="en-US"/>
        </a:p>
      </dgm:t>
    </dgm:pt>
    <dgm:pt modelId="{84E95410-E584-44A4-BDB5-59D42881EEA8}">
      <dgm:prSet/>
      <dgm:spPr/>
      <dgm:t>
        <a:bodyPr/>
        <a:lstStyle/>
        <a:p>
          <a:r>
            <a:rPr lang="en-US" dirty="0"/>
            <a:t>New product of MS word document generation M2Doc</a:t>
          </a:r>
        </a:p>
      </dgm:t>
    </dgm:pt>
    <dgm:pt modelId="{A6BC62FC-6589-466D-9359-4C8DBFEFF5D9}" type="parTrans" cxnId="{E50E562F-ECF1-4102-8DF3-4EC1F40784D2}">
      <dgm:prSet/>
      <dgm:spPr/>
      <dgm:t>
        <a:bodyPr/>
        <a:lstStyle/>
        <a:p>
          <a:endParaRPr lang="en-US"/>
        </a:p>
      </dgm:t>
    </dgm:pt>
    <dgm:pt modelId="{A6790CA6-109F-40BD-BEEB-72962F6E57DA}" type="sibTrans" cxnId="{E50E562F-ECF1-4102-8DF3-4EC1F40784D2}">
      <dgm:prSet/>
      <dgm:spPr/>
      <dgm:t>
        <a:bodyPr/>
        <a:lstStyle/>
        <a:p>
          <a:endParaRPr lang="en-US"/>
        </a:p>
      </dgm:t>
    </dgm:pt>
    <dgm:pt modelId="{8C757111-AAB5-4760-B989-5814C83FA1BC}">
      <dgm:prSet/>
      <dgm:spPr/>
      <dgm:t>
        <a:bodyPr/>
        <a:lstStyle/>
        <a:p>
          <a:r>
            <a:rPr lang="en-US" dirty="0"/>
            <a:t>Future new feature for traceability using </a:t>
          </a:r>
          <a:r>
            <a:rPr lang="en-US" dirty="0" err="1"/>
            <a:t>ModelWriter</a:t>
          </a:r>
          <a:r>
            <a:rPr lang="en-US" dirty="0"/>
            <a:t> mapping API</a:t>
          </a:r>
        </a:p>
      </dgm:t>
    </dgm:pt>
    <dgm:pt modelId="{020BF0D4-14F0-4ADE-B32C-C564E9749CF3}" type="parTrans" cxnId="{EA4C2B05-C6C5-4533-9D16-DC14A6895349}">
      <dgm:prSet/>
      <dgm:spPr/>
      <dgm:t>
        <a:bodyPr/>
        <a:lstStyle/>
        <a:p>
          <a:endParaRPr lang="en-US"/>
        </a:p>
      </dgm:t>
    </dgm:pt>
    <dgm:pt modelId="{B4D5EE01-49E3-4F06-B053-8AE928AAF009}" type="sibTrans" cxnId="{EA4C2B05-C6C5-4533-9D16-DC14A6895349}">
      <dgm:prSet/>
      <dgm:spPr/>
      <dgm:t>
        <a:bodyPr/>
        <a:lstStyle/>
        <a:p>
          <a:endParaRPr lang="en-US"/>
        </a:p>
      </dgm:t>
    </dgm:pt>
    <dgm:pt modelId="{0D448858-4E1D-489E-A42A-7110780DAB00}" type="pres">
      <dgm:prSet presAssocID="{571CC073-B4EA-454E-8A5E-FC001A76EABC}" presName="Name0" presStyleCnt="0">
        <dgm:presLayoutVars>
          <dgm:resizeHandles/>
        </dgm:presLayoutVars>
      </dgm:prSet>
      <dgm:spPr/>
    </dgm:pt>
    <dgm:pt modelId="{EEC621D6-7041-40AD-8925-B144D89D5C9D}" type="pres">
      <dgm:prSet presAssocID="{87E12061-0FE6-468C-99DA-2EDC81188025}" presName="text" presStyleLbl="node1" presStyleIdx="0" presStyleCnt="3" custScaleX="115135">
        <dgm:presLayoutVars>
          <dgm:bulletEnabled val="1"/>
        </dgm:presLayoutVars>
      </dgm:prSet>
      <dgm:spPr/>
    </dgm:pt>
    <dgm:pt modelId="{3C71E36F-7638-4D0E-B8F3-4F72AD854CA7}" type="pres">
      <dgm:prSet presAssocID="{6B6F416D-11CD-4B87-9B65-A2E3C91486F5}" presName="space" presStyleCnt="0"/>
      <dgm:spPr/>
    </dgm:pt>
    <dgm:pt modelId="{10483D4D-E90B-4291-BAE6-5C4446241D52}" type="pres">
      <dgm:prSet presAssocID="{2F90D1E9-6499-4171-827B-234974CA76C5}" presName="text" presStyleLbl="node1" presStyleIdx="1" presStyleCnt="3" custScaleX="165632">
        <dgm:presLayoutVars>
          <dgm:bulletEnabled val="1"/>
        </dgm:presLayoutVars>
      </dgm:prSet>
      <dgm:spPr/>
    </dgm:pt>
    <dgm:pt modelId="{9CC5BA45-E49B-427C-805C-BFA0C697171D}" type="pres">
      <dgm:prSet presAssocID="{93194D4B-A819-40DD-9D99-E446FCBB69DA}" presName="space" presStyleCnt="0"/>
      <dgm:spPr/>
    </dgm:pt>
    <dgm:pt modelId="{21B9486F-AF3A-4C1A-AB28-C8033D6F3B9C}" type="pres">
      <dgm:prSet presAssocID="{2FA934A9-7360-4268-AB79-DEFB2FC8D27C}" presName="text" presStyleLbl="node1" presStyleIdx="2" presStyleCnt="3" custScaleX="100437">
        <dgm:presLayoutVars>
          <dgm:bulletEnabled val="1"/>
        </dgm:presLayoutVars>
      </dgm:prSet>
      <dgm:spPr/>
    </dgm:pt>
  </dgm:ptLst>
  <dgm:cxnLst>
    <dgm:cxn modelId="{D01F243E-9453-4165-891D-27A0DCE90A7D}" type="presOf" srcId="{571CC073-B4EA-454E-8A5E-FC001A76EABC}" destId="{0D448858-4E1D-489E-A42A-7110780DAB00}" srcOrd="0" destOrd="0" presId="urn:diagrams.loki3.com/VaryingWidthList"/>
    <dgm:cxn modelId="{0CE1949E-A879-4889-9D7B-E310752AEBE1}" srcId="{2F90D1E9-6499-4171-827B-234974CA76C5}" destId="{7857B8FD-947C-4E14-A8D8-98C2191EC224}" srcOrd="1" destOrd="0" parTransId="{7102E640-93DB-44F5-9F1E-43AAC16A21EE}" sibTransId="{530048C8-D7D7-4E2B-A51F-4B6F6C8ECABF}"/>
    <dgm:cxn modelId="{551D1FE6-432B-4CC8-B240-63F2B54CFEAD}" srcId="{571CC073-B4EA-454E-8A5E-FC001A76EABC}" destId="{2FA934A9-7360-4268-AB79-DEFB2FC8D27C}" srcOrd="2" destOrd="0" parTransId="{4F41F3A5-EE44-4420-9737-69D43C0BB3C1}" sibTransId="{84E38CFF-D001-4710-9B61-A05E86D54CA6}"/>
    <dgm:cxn modelId="{006C71A3-BA82-4C2E-8DB7-7A2E43341220}" type="presOf" srcId="{87E12061-0FE6-468C-99DA-2EDC81188025}" destId="{EEC621D6-7041-40AD-8925-B144D89D5C9D}" srcOrd="0" destOrd="0" presId="urn:diagrams.loki3.com/VaryingWidthList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465E1202-9068-4984-9C17-B9E87FF12CBE}" type="presOf" srcId="{71E1D758-421A-4045-935E-E14EA718D165}" destId="{10483D4D-E90B-4291-BAE6-5C4446241D52}" srcOrd="0" destOrd="1" presId="urn:diagrams.loki3.com/VaryingWidthList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A559E716-CDF3-4A5E-9287-54C1FB93BC87}" type="presOf" srcId="{23B71F15-3328-4536-A8EC-6E3CFED4F06F}" destId="{EEC621D6-7041-40AD-8925-B144D89D5C9D}" srcOrd="0" destOrd="2" presId="urn:diagrams.loki3.com/VaryingWidthList"/>
    <dgm:cxn modelId="{58D0DA92-1708-4D83-9048-8BC2B246411F}" srcId="{2F90D1E9-6499-4171-827B-234974CA76C5}" destId="{71E1D758-421A-4045-935E-E14EA718D165}" srcOrd="0" destOrd="0" parTransId="{8BB30D68-A99B-495A-8EB1-5541D33A0A4A}" sibTransId="{71071442-95EF-45D6-8A2E-12499BB525FA}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946A113B-3790-40AE-AB28-883ACAAE1C63}" type="presOf" srcId="{8C757111-AAB5-4760-B989-5814C83FA1BC}" destId="{21B9486F-AF3A-4C1A-AB28-C8033D6F3B9C}" srcOrd="0" destOrd="3" presId="urn:diagrams.loki3.com/VaryingWidthList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EA4C2B05-C6C5-4533-9D16-DC14A6895349}" srcId="{2FA934A9-7360-4268-AB79-DEFB2FC8D27C}" destId="{8C757111-AAB5-4760-B989-5814C83FA1BC}" srcOrd="2" destOrd="0" parTransId="{020BF0D4-14F0-4ADE-B32C-C564E9749CF3}" sibTransId="{B4D5EE01-49E3-4F06-B053-8AE928AAF009}"/>
    <dgm:cxn modelId="{1DC4B0CD-0DED-4F11-B7BF-71D9CAF0412B}" type="presOf" srcId="{7857B8FD-947C-4E14-A8D8-98C2191EC224}" destId="{10483D4D-E90B-4291-BAE6-5C4446241D52}" srcOrd="0" destOrd="2" presId="urn:diagrams.loki3.com/VaryingWidthList"/>
    <dgm:cxn modelId="{4C9AA249-2E8A-4FA4-9FCB-461903BCD4E4}" type="presOf" srcId="{22BF5E40-3AB2-46B1-838F-595BF1453EC4}" destId="{EEC621D6-7041-40AD-8925-B144D89D5C9D}" srcOrd="0" destOrd="1" presId="urn:diagrams.loki3.com/VaryingWidthList"/>
    <dgm:cxn modelId="{8F24281D-3228-4574-AB29-65262A1E6F11}" type="presOf" srcId="{2F90D1E9-6499-4171-827B-234974CA76C5}" destId="{10483D4D-E90B-4291-BAE6-5C4446241D52}" srcOrd="0" destOrd="0" presId="urn:diagrams.loki3.com/VaryingWidthList"/>
    <dgm:cxn modelId="{E50E562F-ECF1-4102-8DF3-4EC1F40784D2}" srcId="{2FA934A9-7360-4268-AB79-DEFB2FC8D27C}" destId="{84E95410-E584-44A4-BDB5-59D42881EEA8}" srcOrd="1" destOrd="0" parTransId="{A6BC62FC-6589-466D-9359-4C8DBFEFF5D9}" sibTransId="{A6790CA6-109F-40BD-BEEB-72962F6E57DA}"/>
    <dgm:cxn modelId="{24CD67E9-C2A9-46EF-A004-95DF3843735A}" type="presOf" srcId="{84E95410-E584-44A4-BDB5-59D42881EEA8}" destId="{21B9486F-AF3A-4C1A-AB28-C8033D6F3B9C}" srcOrd="0" destOrd="2" presId="urn:diagrams.loki3.com/VaryingWidthList"/>
    <dgm:cxn modelId="{8CA487D1-4EF7-4E3A-A704-9F128EEA3AB4}" srcId="{2FA934A9-7360-4268-AB79-DEFB2FC8D27C}" destId="{ACF3BDB6-71D3-4357-BBD4-9BE0FB3252C2}" srcOrd="0" destOrd="0" parTransId="{C0CBBC3E-534E-4FA4-B43F-3A31D4B0B5EC}" sibTransId="{9CF7D2F6-7FF1-42B0-BAF4-3EB3E25A1D73}"/>
    <dgm:cxn modelId="{F7773042-B0E6-463E-BEFA-29252C7F087A}" type="presOf" srcId="{2FA934A9-7360-4268-AB79-DEFB2FC8D27C}" destId="{21B9486F-AF3A-4C1A-AB28-C8033D6F3B9C}" srcOrd="0" destOrd="0" presId="urn:diagrams.loki3.com/VaryingWidthList"/>
    <dgm:cxn modelId="{6C8AE7F2-C09C-4527-B99D-D8707EF9B67A}" type="presOf" srcId="{ACF3BDB6-71D3-4357-BBD4-9BE0FB3252C2}" destId="{21B9486F-AF3A-4C1A-AB28-C8033D6F3B9C}" srcOrd="0" destOrd="1" presId="urn:diagrams.loki3.com/VaryingWidthList"/>
    <dgm:cxn modelId="{54EDEFA3-69A7-4EF4-9B98-583D87A5EBF8}" type="presParOf" srcId="{0D448858-4E1D-489E-A42A-7110780DAB00}" destId="{EEC621D6-7041-40AD-8925-B144D89D5C9D}" srcOrd="0" destOrd="0" presId="urn:diagrams.loki3.com/VaryingWidthList"/>
    <dgm:cxn modelId="{A06D470B-C4AF-4121-9600-4484E5E3FC55}" type="presParOf" srcId="{0D448858-4E1D-489E-A42A-7110780DAB00}" destId="{3C71E36F-7638-4D0E-B8F3-4F72AD854CA7}" srcOrd="1" destOrd="0" presId="urn:diagrams.loki3.com/VaryingWidthList"/>
    <dgm:cxn modelId="{AC8A08F2-030D-4CE3-B0D9-A10CD32F1492}" type="presParOf" srcId="{0D448858-4E1D-489E-A42A-7110780DAB00}" destId="{10483D4D-E90B-4291-BAE6-5C4446241D52}" srcOrd="2" destOrd="0" presId="urn:diagrams.loki3.com/VaryingWidthList"/>
    <dgm:cxn modelId="{9ABAE87E-B2FD-473A-BF52-D3D9139A0CA4}" type="presParOf" srcId="{0D448858-4E1D-489E-A42A-7110780DAB00}" destId="{9CC5BA45-E49B-427C-805C-BFA0C697171D}" srcOrd="3" destOrd="0" presId="urn:diagrams.loki3.com/VaryingWidthList"/>
    <dgm:cxn modelId="{0D7DD493-46EC-454C-9BEF-1233A2D03C2F}" type="presParOf" srcId="{0D448858-4E1D-489E-A42A-7110780DAB00}" destId="{21B9486F-AF3A-4C1A-AB28-C8033D6F3B9C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Synchronization Engine and UI – </a:t>
          </a:r>
          <a:r>
            <a:rPr lang="en-US" dirty="0" err="1"/>
            <a:t>Obeo</a:t>
          </a:r>
          <a:endParaRPr lang="en-US" dirty="0"/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Synchronization engine </a:t>
          </a:r>
          <a:r>
            <a:rPr lang="en-US" dirty="0" err="1"/>
            <a:t>frist</a:t>
          </a:r>
          <a:r>
            <a:rPr lang="en-US" dirty="0"/>
            <a:t> version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First implementation of GUI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/>
            <a:t>Ontology consistency checking – CNRS and Airbus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EAACA30-1915-4826-A624-624A57E7F813}">
      <dgm:prSet/>
      <dgm:spPr/>
      <dgm:t>
        <a:bodyPr/>
        <a:lstStyle/>
        <a:p>
          <a:r>
            <a:rPr lang="en-US" dirty="0"/>
            <a:t>Identify and remove inconsistencies from the </a:t>
          </a:r>
          <a:r>
            <a:rPr lang="en-US" dirty="0" err="1"/>
            <a:t>knownledge</a:t>
          </a:r>
          <a:r>
            <a:rPr lang="en-US" dirty="0"/>
            <a:t> base</a:t>
          </a:r>
        </a:p>
      </dgm:t>
    </dgm:pt>
    <dgm:pt modelId="{C0D72B62-02D0-4B17-BAE7-6E6B226C621A}" type="parTrans" cxnId="{9EB8A6B1-538D-4CA8-BD6B-7FA3C72EE8DE}">
      <dgm:prSet/>
      <dgm:spPr/>
      <dgm:t>
        <a:bodyPr/>
        <a:lstStyle/>
        <a:p>
          <a:endParaRPr lang="en-US"/>
        </a:p>
      </dgm:t>
    </dgm:pt>
    <dgm:pt modelId="{E0D94F7C-70C6-470B-B051-08F09092466C}" type="sibTrans" cxnId="{9EB8A6B1-538D-4CA8-BD6B-7FA3C72EE8DE}">
      <dgm:prSet/>
      <dgm:spPr/>
      <dgm:t>
        <a:bodyPr/>
        <a:lstStyle/>
        <a:p>
          <a:endParaRPr lang="en-US"/>
        </a:p>
      </dgm:t>
    </dgm:pt>
    <dgm:pt modelId="{44D0D202-35D8-42A6-8B0E-DD4BDA6E5A4E}">
      <dgm:prSet/>
      <dgm:spPr/>
      <dgm:t>
        <a:bodyPr/>
        <a:lstStyle/>
        <a:p>
          <a:r>
            <a:rPr lang="en-US" dirty="0"/>
            <a:t>Solution based on Airbus needs</a:t>
          </a:r>
        </a:p>
      </dgm:t>
    </dgm:pt>
    <dgm:pt modelId="{A6106D28-0EED-43A1-950B-4171FD34AA0E}" type="parTrans" cxnId="{EE784362-81FC-41E0-8533-11DD7AC35097}">
      <dgm:prSet/>
      <dgm:spPr/>
      <dgm:t>
        <a:bodyPr/>
        <a:lstStyle/>
        <a:p>
          <a:endParaRPr lang="en-US"/>
        </a:p>
      </dgm:t>
    </dgm:pt>
    <dgm:pt modelId="{B6230976-8CF5-467B-86E6-FFC3057B2121}" type="sibTrans" cxnId="{EE784362-81FC-41E0-8533-11DD7AC35097}">
      <dgm:prSet/>
      <dgm:spPr/>
      <dgm:t>
        <a:bodyPr/>
        <a:lstStyle/>
        <a:p>
          <a:endParaRPr lang="en-US"/>
        </a:p>
      </dgm:t>
    </dgm:pt>
    <dgm:pt modelId="{9942C7B8-1F63-4D95-A8AF-E0EA16DC6BE5}">
      <dgm:prSet/>
      <dgm:spPr/>
      <dgm:t>
        <a:bodyPr/>
        <a:lstStyle/>
        <a:p>
          <a:r>
            <a:rPr lang="en-US" dirty="0"/>
            <a:t>MS Word plug-in – UNIT and HISBIM</a:t>
          </a:r>
        </a:p>
      </dgm:t>
    </dgm:pt>
    <dgm:pt modelId="{F2C9279F-9970-4784-8157-3837836A9780}" type="parTrans" cxnId="{44F6E331-1D09-4F99-A6E5-AE15B3119CDD}">
      <dgm:prSet/>
      <dgm:spPr/>
      <dgm:t>
        <a:bodyPr/>
        <a:lstStyle/>
        <a:p>
          <a:endParaRPr lang="en-US"/>
        </a:p>
      </dgm:t>
    </dgm:pt>
    <dgm:pt modelId="{AE60C1FD-7986-4C96-8476-3BBEB9ED87D2}" type="sibTrans" cxnId="{44F6E331-1D09-4F99-A6E5-AE15B3119CDD}">
      <dgm:prSet/>
      <dgm:spPr/>
      <dgm:t>
        <a:bodyPr/>
        <a:lstStyle/>
        <a:p>
          <a:endParaRPr lang="en-US"/>
        </a:p>
      </dgm:t>
    </dgm:pt>
    <dgm:pt modelId="{40779A27-D89C-4DD7-8D06-9797EE9937B7}">
      <dgm:prSet/>
      <dgm:spPr/>
      <dgm:t>
        <a:bodyPr/>
        <a:lstStyle/>
        <a:p>
          <a:r>
            <a:rPr lang="en-US" dirty="0"/>
            <a:t>Enable </a:t>
          </a:r>
          <a:r>
            <a:rPr lang="en-US" dirty="0" err="1"/>
            <a:t>seemless</a:t>
          </a:r>
          <a:r>
            <a:rPr lang="en-US" dirty="0"/>
            <a:t> integration with </a:t>
          </a:r>
          <a:r>
            <a:rPr lang="en-US" dirty="0" err="1"/>
            <a:t>ModelWriter</a:t>
          </a:r>
          <a:r>
            <a:rPr lang="en-US" dirty="0"/>
            <a:t> on Eclipse platform</a:t>
          </a:r>
        </a:p>
      </dgm:t>
    </dgm:pt>
    <dgm:pt modelId="{6533F136-23BD-46A3-8D37-5F333BF2F098}" type="parTrans" cxnId="{A9512616-C2A3-41BF-995F-DCBC41799B47}">
      <dgm:prSet/>
      <dgm:spPr/>
      <dgm:t>
        <a:bodyPr/>
        <a:lstStyle/>
        <a:p>
          <a:endParaRPr lang="en-US"/>
        </a:p>
      </dgm:t>
    </dgm:pt>
    <dgm:pt modelId="{522374D9-951D-4135-9D9C-704181FDC16C}" type="sibTrans" cxnId="{A9512616-C2A3-41BF-995F-DCBC41799B47}">
      <dgm:prSet/>
      <dgm:spPr/>
      <dgm:t>
        <a:bodyPr/>
        <a:lstStyle/>
        <a:p>
          <a:endParaRPr lang="en-US"/>
        </a:p>
      </dgm:t>
    </dgm:pt>
    <dgm:pt modelId="{B89F6C1D-BD15-45A4-8217-61403F8934C7}">
      <dgm:prSet/>
      <dgm:spPr/>
      <dgm:t>
        <a:bodyPr/>
        <a:lstStyle/>
        <a:p>
          <a:r>
            <a:rPr lang="en-US" dirty="0"/>
            <a:t>GUI is almost ready</a:t>
          </a:r>
        </a:p>
      </dgm:t>
    </dgm:pt>
    <dgm:pt modelId="{BE1FE7A9-7CA9-4124-A50B-1AA9276B43FE}" type="parTrans" cxnId="{1672E020-3C36-4E89-A19B-DBED5F8E046D}">
      <dgm:prSet/>
      <dgm:spPr/>
      <dgm:t>
        <a:bodyPr/>
        <a:lstStyle/>
        <a:p>
          <a:endParaRPr lang="en-US"/>
        </a:p>
      </dgm:t>
    </dgm:pt>
    <dgm:pt modelId="{2470DA40-E0F2-4609-9982-974BFE5A1A00}" type="sibTrans" cxnId="{1672E020-3C36-4E89-A19B-DBED5F8E046D}">
      <dgm:prSet/>
      <dgm:spPr/>
      <dgm:t>
        <a:bodyPr/>
        <a:lstStyle/>
        <a:p>
          <a:endParaRPr lang="en-US"/>
        </a:p>
      </dgm:t>
    </dgm:pt>
    <dgm:pt modelId="{E11321CD-B36B-47D5-A599-10A1B606E3A7}">
      <dgm:prSet/>
      <dgm:spPr/>
      <dgm:t>
        <a:bodyPr/>
        <a:lstStyle/>
        <a:p>
          <a:r>
            <a:rPr lang="en-US" dirty="0"/>
            <a:t>Working on integration of Eclipse platform and MS Word plug-in with respect to </a:t>
          </a:r>
          <a:r>
            <a:rPr lang="en-US" dirty="0" err="1"/>
            <a:t>ModelWriter</a:t>
          </a:r>
          <a:r>
            <a:rPr lang="en-US" dirty="0"/>
            <a:t> workspace</a:t>
          </a:r>
        </a:p>
      </dgm:t>
    </dgm:pt>
    <dgm:pt modelId="{DDF5625F-F5BD-4056-A8D2-B41D8C3B1240}" type="parTrans" cxnId="{D30AF411-E26E-46AB-A5A7-442CFDF4E49B}">
      <dgm:prSet/>
      <dgm:spPr/>
      <dgm:t>
        <a:bodyPr/>
        <a:lstStyle/>
        <a:p>
          <a:endParaRPr lang="en-US"/>
        </a:p>
      </dgm:t>
    </dgm:pt>
    <dgm:pt modelId="{67E2A32B-64D5-4B99-A1C7-7E438E192796}" type="sibTrans" cxnId="{D30AF411-E26E-46AB-A5A7-442CFDF4E49B}">
      <dgm:prSet/>
      <dgm:spPr/>
      <dgm:t>
        <a:bodyPr/>
        <a:lstStyle/>
        <a:p>
          <a:endParaRPr lang="en-US"/>
        </a:p>
      </dgm:t>
    </dgm:pt>
    <dgm:pt modelId="{1A8E49F3-8464-4FB1-B73E-0459D8332738}" type="pres">
      <dgm:prSet presAssocID="{571CC073-B4EA-454E-8A5E-FC001A76EABC}" presName="Name0" presStyleCnt="0">
        <dgm:presLayoutVars>
          <dgm:dir/>
          <dgm:resizeHandles val="exact"/>
        </dgm:presLayoutVars>
      </dgm:prSet>
      <dgm:spPr/>
    </dgm:pt>
    <dgm:pt modelId="{8C3BC6C8-2316-47A7-B189-4F54C48A66C2}" type="pres">
      <dgm:prSet presAssocID="{87E12061-0FE6-468C-99DA-2EDC81188025}" presName="node" presStyleLbl="node1" presStyleIdx="0" presStyleCnt="3">
        <dgm:presLayoutVars>
          <dgm:bulletEnabled val="1"/>
        </dgm:presLayoutVars>
      </dgm:prSet>
      <dgm:spPr/>
    </dgm:pt>
    <dgm:pt modelId="{4B17ADA6-CA85-427B-9CCF-BE9BC700A924}" type="pres">
      <dgm:prSet presAssocID="{6B6F416D-11CD-4B87-9B65-A2E3C91486F5}" presName="sibTrans" presStyleCnt="0"/>
      <dgm:spPr/>
    </dgm:pt>
    <dgm:pt modelId="{B6CB321B-716B-45FC-AA84-E3E9438082B2}" type="pres">
      <dgm:prSet presAssocID="{2F90D1E9-6499-4171-827B-234974CA76C5}" presName="node" presStyleLbl="node1" presStyleIdx="1" presStyleCnt="3">
        <dgm:presLayoutVars>
          <dgm:bulletEnabled val="1"/>
        </dgm:presLayoutVars>
      </dgm:prSet>
      <dgm:spPr/>
    </dgm:pt>
    <dgm:pt modelId="{FA0C72D3-B9D4-4B4B-945D-AA5BCC947348}" type="pres">
      <dgm:prSet presAssocID="{93194D4B-A819-40DD-9D99-E446FCBB69DA}" presName="sibTrans" presStyleCnt="0"/>
      <dgm:spPr/>
    </dgm:pt>
    <dgm:pt modelId="{F068529A-020C-4CC5-B29E-1D3351832158}" type="pres">
      <dgm:prSet presAssocID="{9942C7B8-1F63-4D95-A8AF-E0EA16DC6BE5}" presName="node" presStyleLbl="node1" presStyleIdx="2" presStyleCnt="3">
        <dgm:presLayoutVars>
          <dgm:bulletEnabled val="1"/>
        </dgm:presLayoutVars>
      </dgm:prSet>
      <dgm:spPr/>
    </dgm:pt>
  </dgm:ptLst>
  <dgm:cxnLst>
    <dgm:cxn modelId="{44F6E331-1D09-4F99-A6E5-AE15B3119CDD}" srcId="{571CC073-B4EA-454E-8A5E-FC001A76EABC}" destId="{9942C7B8-1F63-4D95-A8AF-E0EA16DC6BE5}" srcOrd="2" destOrd="0" parTransId="{F2C9279F-9970-4784-8157-3837836A9780}" sibTransId="{AE60C1FD-7986-4C96-8476-3BBEB9ED87D2}"/>
    <dgm:cxn modelId="{0C403723-D77F-4F50-8164-FCADC57A1729}" type="presOf" srcId="{571CC073-B4EA-454E-8A5E-FC001A76EABC}" destId="{1A8E49F3-8464-4FB1-B73E-0459D8332738}" srcOrd="0" destOrd="0" presId="urn:microsoft.com/office/officeart/2005/8/layout/hList6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9EB8A6B1-538D-4CA8-BD6B-7FA3C72EE8DE}" srcId="{2F90D1E9-6499-4171-827B-234974CA76C5}" destId="{7EAACA30-1915-4826-A624-624A57E7F813}" srcOrd="0" destOrd="0" parTransId="{C0D72B62-02D0-4B17-BAE7-6E6B226C621A}" sibTransId="{E0D94F7C-70C6-470B-B051-08F09092466C}"/>
    <dgm:cxn modelId="{1672E020-3C36-4E89-A19B-DBED5F8E046D}" srcId="{9942C7B8-1F63-4D95-A8AF-E0EA16DC6BE5}" destId="{B89F6C1D-BD15-45A4-8217-61403F8934C7}" srcOrd="1" destOrd="0" parTransId="{BE1FE7A9-7CA9-4124-A50B-1AA9276B43FE}" sibTransId="{2470DA40-E0F2-4609-9982-974BFE5A1A00}"/>
    <dgm:cxn modelId="{A9512616-C2A3-41BF-995F-DCBC41799B47}" srcId="{9942C7B8-1F63-4D95-A8AF-E0EA16DC6BE5}" destId="{40779A27-D89C-4DD7-8D06-9797EE9937B7}" srcOrd="0" destOrd="0" parTransId="{6533F136-23BD-46A3-8D37-5F333BF2F098}" sibTransId="{522374D9-951D-4135-9D9C-704181FDC16C}"/>
    <dgm:cxn modelId="{EE784362-81FC-41E0-8533-11DD7AC35097}" srcId="{2F90D1E9-6499-4171-827B-234974CA76C5}" destId="{44D0D202-35D8-42A6-8B0E-DD4BDA6E5A4E}" srcOrd="1" destOrd="0" parTransId="{A6106D28-0EED-43A1-950B-4171FD34AA0E}" sibTransId="{B6230976-8CF5-467B-86E6-FFC3057B2121}"/>
    <dgm:cxn modelId="{82D61A27-740C-4322-BA42-6A78790F275E}" type="presOf" srcId="{7EAACA30-1915-4826-A624-624A57E7F813}" destId="{B6CB321B-716B-45FC-AA84-E3E9438082B2}" srcOrd="0" destOrd="1" presId="urn:microsoft.com/office/officeart/2005/8/layout/hList6"/>
    <dgm:cxn modelId="{CDDF42E9-99AA-4455-B20A-19207ABBC736}" type="presOf" srcId="{9942C7B8-1F63-4D95-A8AF-E0EA16DC6BE5}" destId="{F068529A-020C-4CC5-B29E-1D3351832158}" srcOrd="0" destOrd="0" presId="urn:microsoft.com/office/officeart/2005/8/layout/hList6"/>
    <dgm:cxn modelId="{32843D5C-9110-4024-BADB-E6CE55CC5FE0}" type="presOf" srcId="{87E12061-0FE6-468C-99DA-2EDC81188025}" destId="{8C3BC6C8-2316-47A7-B189-4F54C48A66C2}" srcOrd="0" destOrd="0" presId="urn:microsoft.com/office/officeart/2005/8/layout/hList6"/>
    <dgm:cxn modelId="{021CA00E-73FE-4BB6-980C-1E8212534333}" type="presOf" srcId="{40779A27-D89C-4DD7-8D06-9797EE9937B7}" destId="{F068529A-020C-4CC5-B29E-1D3351832158}" srcOrd="0" destOrd="1" presId="urn:microsoft.com/office/officeart/2005/8/layout/hList6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8AEF8FF5-DDFC-4737-9353-09096D33C0BE}" type="presOf" srcId="{23B71F15-3328-4536-A8EC-6E3CFED4F06F}" destId="{8C3BC6C8-2316-47A7-B189-4F54C48A66C2}" srcOrd="0" destOrd="2" presId="urn:microsoft.com/office/officeart/2005/8/layout/hList6"/>
    <dgm:cxn modelId="{3A19F842-FB8E-4A6F-82CE-6E3771946D5D}" type="presOf" srcId="{44D0D202-35D8-42A6-8B0E-DD4BDA6E5A4E}" destId="{B6CB321B-716B-45FC-AA84-E3E9438082B2}" srcOrd="0" destOrd="2" presId="urn:microsoft.com/office/officeart/2005/8/layout/hList6"/>
    <dgm:cxn modelId="{5D7EBC76-657D-4FD5-AD26-DEC1C39C1F09}" type="presOf" srcId="{E11321CD-B36B-47D5-A599-10A1B606E3A7}" destId="{F068529A-020C-4CC5-B29E-1D3351832158}" srcOrd="0" destOrd="3" presId="urn:microsoft.com/office/officeart/2005/8/layout/hList6"/>
    <dgm:cxn modelId="{5379A729-C647-4A2E-9CC6-3775DE2A2E37}" type="presOf" srcId="{B89F6C1D-BD15-45A4-8217-61403F8934C7}" destId="{F068529A-020C-4CC5-B29E-1D3351832158}" srcOrd="0" destOrd="2" presId="urn:microsoft.com/office/officeart/2005/8/layout/hList6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D30AF411-E26E-46AB-A5A7-442CFDF4E49B}" srcId="{9942C7B8-1F63-4D95-A8AF-E0EA16DC6BE5}" destId="{E11321CD-B36B-47D5-A599-10A1B606E3A7}" srcOrd="2" destOrd="0" parTransId="{DDF5625F-F5BD-4056-A8D2-B41D8C3B1240}" sibTransId="{67E2A32B-64D5-4B99-A1C7-7E438E192796}"/>
    <dgm:cxn modelId="{8465A46D-2112-427B-AB30-32E96A0ACE4C}" type="presOf" srcId="{2F90D1E9-6499-4171-827B-234974CA76C5}" destId="{B6CB321B-716B-45FC-AA84-E3E9438082B2}" srcOrd="0" destOrd="0" presId="urn:microsoft.com/office/officeart/2005/8/layout/hList6"/>
    <dgm:cxn modelId="{670ECB5F-1E48-4A04-B319-C36B6C78A10B}" type="presOf" srcId="{22BF5E40-3AB2-46B1-838F-595BF1453EC4}" destId="{8C3BC6C8-2316-47A7-B189-4F54C48A66C2}" srcOrd="0" destOrd="1" presId="urn:microsoft.com/office/officeart/2005/8/layout/hList6"/>
    <dgm:cxn modelId="{3E453127-4F74-467E-B4EE-4E2E342D1BF5}" type="presParOf" srcId="{1A8E49F3-8464-4FB1-B73E-0459D8332738}" destId="{8C3BC6C8-2316-47A7-B189-4F54C48A66C2}" srcOrd="0" destOrd="0" presId="urn:microsoft.com/office/officeart/2005/8/layout/hList6"/>
    <dgm:cxn modelId="{2EB94835-B92C-49E5-B4DA-A0C33DA02EE1}" type="presParOf" srcId="{1A8E49F3-8464-4FB1-B73E-0459D8332738}" destId="{4B17ADA6-CA85-427B-9CCF-BE9BC700A924}" srcOrd="1" destOrd="0" presId="urn:microsoft.com/office/officeart/2005/8/layout/hList6"/>
    <dgm:cxn modelId="{730D38AD-3F63-4A51-8779-B6490D398D91}" type="presParOf" srcId="{1A8E49F3-8464-4FB1-B73E-0459D8332738}" destId="{B6CB321B-716B-45FC-AA84-E3E9438082B2}" srcOrd="2" destOrd="0" presId="urn:microsoft.com/office/officeart/2005/8/layout/hList6"/>
    <dgm:cxn modelId="{E8D175CB-4AAD-44EF-A5B6-B16367FA5BFD}" type="presParOf" srcId="{1A8E49F3-8464-4FB1-B73E-0459D8332738}" destId="{FA0C72D3-B9D4-4B4B-945D-AA5BCC947348}" srcOrd="3" destOrd="0" presId="urn:microsoft.com/office/officeart/2005/8/layout/hList6"/>
    <dgm:cxn modelId="{0066A78B-5520-48B1-8585-C97A6E3CA5DC}" type="presParOf" srcId="{1A8E49F3-8464-4FB1-B73E-0459D8332738}" destId="{F068529A-020C-4CC5-B29E-1D3351832158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Component Ontology – Airbus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B515E5-1F48-47FF-A199-1B5336DE87A5}">
      <dgm:prSet/>
      <dgm:spPr/>
      <dgm:t>
        <a:bodyPr/>
        <a:lstStyle/>
        <a:p>
          <a:r>
            <a:rPr lang="en-US" dirty="0"/>
            <a:t> partially describes the vocabulary used in the SIDP documents and database</a:t>
          </a:r>
        </a:p>
      </dgm:t>
    </dgm:pt>
    <dgm:pt modelId="{CF6845C7-F755-4B40-BA47-5CB67C0F2922}" type="parTrans" cxnId="{7337422C-EB06-4C37-8FA3-3B8D5F1C9F77}">
      <dgm:prSet/>
      <dgm:spPr/>
      <dgm:t>
        <a:bodyPr/>
        <a:lstStyle/>
        <a:p>
          <a:endParaRPr lang="en-US"/>
        </a:p>
      </dgm:t>
    </dgm:pt>
    <dgm:pt modelId="{E9DF3EA7-3108-4E46-AD59-AF4493B1B2B2}" type="sibTrans" cxnId="{7337422C-EB06-4C37-8FA3-3B8D5F1C9F77}">
      <dgm:prSet/>
      <dgm:spPr/>
      <dgm:t>
        <a:bodyPr/>
        <a:lstStyle/>
        <a:p>
          <a:endParaRPr lang="en-US"/>
        </a:p>
      </dgm:t>
    </dgm:pt>
    <dgm:pt modelId="{62F76C3C-4DDF-4879-87FC-325E1C41A2CC}">
      <dgm:prSet/>
      <dgm:spPr/>
      <dgm:t>
        <a:bodyPr/>
        <a:lstStyle/>
        <a:p>
          <a:r>
            <a:rPr lang="en-US" dirty="0"/>
            <a:t>Improves the SIDP model developed in first semester</a:t>
          </a:r>
        </a:p>
      </dgm:t>
    </dgm:pt>
    <dgm:pt modelId="{603E720F-CCF7-4B3E-A84D-24D85A78B0AF}" type="parTrans" cxnId="{1B12CD21-ED59-48D4-8343-3E4B60942587}">
      <dgm:prSet/>
      <dgm:spPr/>
      <dgm:t>
        <a:bodyPr/>
        <a:lstStyle/>
        <a:p>
          <a:endParaRPr lang="en-US"/>
        </a:p>
      </dgm:t>
    </dgm:pt>
    <dgm:pt modelId="{A34978A3-7E92-48C5-9951-F2C329A06B8E}" type="sibTrans" cxnId="{1B12CD21-ED59-48D4-8343-3E4B60942587}">
      <dgm:prSet/>
      <dgm:spPr/>
      <dgm:t>
        <a:bodyPr/>
        <a:lstStyle/>
        <a:p>
          <a:endParaRPr lang="en-US"/>
        </a:p>
      </dgm:t>
    </dgm:pt>
    <dgm:pt modelId="{B047A921-93DD-447D-ABD6-58A7E018623E}">
      <dgm:prSet/>
      <dgm:spPr/>
      <dgm:t>
        <a:bodyPr/>
        <a:lstStyle/>
        <a:p>
          <a:r>
            <a:rPr lang="en-US" dirty="0"/>
            <a:t>Used for semantic annotation and link creation </a:t>
          </a:r>
        </a:p>
      </dgm:t>
    </dgm:pt>
    <dgm:pt modelId="{32A3B7AE-B278-428A-88EE-E66275FAB1ED}" type="parTrans" cxnId="{C0CEBCBC-C295-45B5-83C0-3FD543570EEE}">
      <dgm:prSet/>
      <dgm:spPr/>
      <dgm:t>
        <a:bodyPr/>
        <a:lstStyle/>
        <a:p>
          <a:endParaRPr lang="en-US"/>
        </a:p>
      </dgm:t>
    </dgm:pt>
    <dgm:pt modelId="{CB9BD6CE-08DC-473E-A293-836BF9039095}" type="sibTrans" cxnId="{C0CEBCBC-C295-45B5-83C0-3FD543570EEE}">
      <dgm:prSet/>
      <dgm:spPr/>
      <dgm:t>
        <a:bodyPr/>
        <a:lstStyle/>
        <a:p>
          <a:endParaRPr lang="en-US"/>
        </a:p>
      </dgm:t>
    </dgm:pt>
    <dgm:pt modelId="{5086049C-CC72-403B-8B0A-0A4D4C6CBEA5}">
      <dgm:prSet/>
      <dgm:spPr/>
      <dgm:t>
        <a:bodyPr/>
        <a:lstStyle/>
        <a:p>
          <a:r>
            <a:rPr lang="en-US" dirty="0"/>
            <a:t>Web based services for Turkish language support – Mantis</a:t>
          </a:r>
        </a:p>
      </dgm:t>
    </dgm:pt>
    <dgm:pt modelId="{76ACAD10-FF26-4B1B-A7D8-D8A565301C82}" type="parTrans" cxnId="{A099DF2C-6644-4594-979A-A0ADD2B7DA34}">
      <dgm:prSet/>
      <dgm:spPr/>
      <dgm:t>
        <a:bodyPr/>
        <a:lstStyle/>
        <a:p>
          <a:endParaRPr lang="en-US"/>
        </a:p>
      </dgm:t>
    </dgm:pt>
    <dgm:pt modelId="{4239E83C-E55E-4782-A7D8-ECDD03AE2262}" type="sibTrans" cxnId="{A099DF2C-6644-4594-979A-A0ADD2B7DA34}">
      <dgm:prSet/>
      <dgm:spPr/>
      <dgm:t>
        <a:bodyPr/>
        <a:lstStyle/>
        <a:p>
          <a:endParaRPr lang="en-US"/>
        </a:p>
      </dgm:t>
    </dgm:pt>
    <dgm:pt modelId="{E405D258-A865-4B84-8D79-2930E5828854}">
      <dgm:prSet/>
      <dgm:spPr/>
      <dgm:t>
        <a:bodyPr/>
        <a:lstStyle/>
        <a:p>
          <a:r>
            <a:rPr lang="en-US" dirty="0"/>
            <a:t>Highlight experience of industrial end users</a:t>
          </a:r>
        </a:p>
      </dgm:t>
    </dgm:pt>
    <dgm:pt modelId="{3D14531C-F8CC-4048-BC8A-7ED1830CBF1F}" type="parTrans" cxnId="{0C2D8217-2CD8-46D7-8E5F-9AAC18FCC4CE}">
      <dgm:prSet/>
      <dgm:spPr/>
      <dgm:t>
        <a:bodyPr/>
        <a:lstStyle/>
        <a:p>
          <a:endParaRPr lang="en-US"/>
        </a:p>
      </dgm:t>
    </dgm:pt>
    <dgm:pt modelId="{8AFC697B-BCF7-45BE-B2E2-4CFFE4AD419E}" type="sibTrans" cxnId="{0C2D8217-2CD8-46D7-8E5F-9AAC18FCC4CE}">
      <dgm:prSet/>
      <dgm:spPr/>
      <dgm:t>
        <a:bodyPr/>
        <a:lstStyle/>
        <a:p>
          <a:endParaRPr lang="en-US"/>
        </a:p>
      </dgm:t>
    </dgm:pt>
    <dgm:pt modelId="{F969B4B6-1B7D-4A59-8D0B-51F235C146CE}">
      <dgm:prSet/>
      <dgm:spPr/>
      <dgm:t>
        <a:bodyPr/>
        <a:lstStyle/>
        <a:p>
          <a:r>
            <a:rPr lang="en-US" dirty="0"/>
            <a:t>Airbus</a:t>
          </a:r>
        </a:p>
      </dgm:t>
    </dgm:pt>
    <dgm:pt modelId="{279F396F-FD3F-457A-BAA2-D3011D8484D8}" type="parTrans" cxnId="{971D5CC3-6E00-44C4-9FE6-CB503912EE51}">
      <dgm:prSet/>
      <dgm:spPr/>
      <dgm:t>
        <a:bodyPr/>
        <a:lstStyle/>
        <a:p>
          <a:endParaRPr lang="en-US"/>
        </a:p>
      </dgm:t>
    </dgm:pt>
    <dgm:pt modelId="{BCA784F1-50FD-4F2B-B48B-82B1510779AB}" type="sibTrans" cxnId="{971D5CC3-6E00-44C4-9FE6-CB503912EE51}">
      <dgm:prSet/>
      <dgm:spPr/>
      <dgm:t>
        <a:bodyPr/>
        <a:lstStyle/>
        <a:p>
          <a:endParaRPr lang="en-US"/>
        </a:p>
      </dgm:t>
    </dgm:pt>
    <dgm:pt modelId="{D9A20EAD-5E42-4C5D-B38C-C8CAA4C36FFD}">
      <dgm:prSet/>
      <dgm:spPr/>
      <dgm:t>
        <a:bodyPr/>
        <a:lstStyle/>
        <a:p>
          <a:r>
            <a:rPr lang="en-US" b="0" i="0" u="none" dirty="0" err="1"/>
            <a:t>Havelsan</a:t>
          </a:r>
          <a:endParaRPr lang="en-US" dirty="0"/>
        </a:p>
      </dgm:t>
    </dgm:pt>
    <dgm:pt modelId="{A8DA98ED-0CC1-4003-968D-28753DACFF36}" type="parTrans" cxnId="{D61093FC-13E3-4CD8-BB31-AB84BE2DE669}">
      <dgm:prSet/>
      <dgm:spPr/>
      <dgm:t>
        <a:bodyPr/>
        <a:lstStyle/>
        <a:p>
          <a:endParaRPr lang="en-US"/>
        </a:p>
      </dgm:t>
    </dgm:pt>
    <dgm:pt modelId="{7E638371-FDA4-44FF-8C72-8E5C8DB570EF}" type="sibTrans" cxnId="{D61093FC-13E3-4CD8-BB31-AB84BE2DE669}">
      <dgm:prSet/>
      <dgm:spPr/>
      <dgm:t>
        <a:bodyPr/>
        <a:lstStyle/>
        <a:p>
          <a:endParaRPr lang="en-US"/>
        </a:p>
      </dgm:t>
    </dgm:pt>
    <dgm:pt modelId="{2B8CFEB4-56D3-4402-BDA3-7652638F33BB}">
      <dgm:prSet/>
      <dgm:spPr/>
      <dgm:t>
        <a:bodyPr/>
        <a:lstStyle/>
        <a:p>
          <a:r>
            <a:rPr lang="en-US" dirty="0"/>
            <a:t>Ford-</a:t>
          </a:r>
          <a:r>
            <a:rPr lang="en-US" dirty="0" err="1"/>
            <a:t>Otosan</a:t>
          </a:r>
          <a:endParaRPr lang="en-US" dirty="0"/>
        </a:p>
      </dgm:t>
    </dgm:pt>
    <dgm:pt modelId="{2A98ABFB-35DA-4B58-9B62-6938355580A3}" type="parTrans" cxnId="{C89ECF2C-52A7-4818-9DB2-FCD97E450791}">
      <dgm:prSet/>
      <dgm:spPr/>
      <dgm:t>
        <a:bodyPr/>
        <a:lstStyle/>
        <a:p>
          <a:endParaRPr lang="en-US"/>
        </a:p>
      </dgm:t>
    </dgm:pt>
    <dgm:pt modelId="{42E16072-922C-4841-82EC-311F22477B0C}" type="sibTrans" cxnId="{C89ECF2C-52A7-4818-9DB2-FCD97E450791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2DF1FDBD-2997-419D-9869-A8AA3D43E065}" type="pres">
      <dgm:prSet presAssocID="{87E12061-0FE6-468C-99DA-2EDC81188025}" presName="text_1" presStyleLbl="node1" presStyleIdx="0" presStyleCnt="3" custLinFactNeighborX="-345" custLinFactNeighborY="-2774">
        <dgm:presLayoutVars>
          <dgm:bulletEnabled val="1"/>
        </dgm:presLayoutVars>
      </dgm:prSet>
      <dgm:spPr/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3"/>
      <dgm:spPr/>
    </dgm:pt>
    <dgm:pt modelId="{E701D756-9115-4F44-B32F-00909F48EA46}" type="pres">
      <dgm:prSet presAssocID="{5086049C-CC72-403B-8B0A-0A4D4C6CBEA5}" presName="text_2" presStyleLbl="node1" presStyleIdx="1" presStyleCnt="3">
        <dgm:presLayoutVars>
          <dgm:bulletEnabled val="1"/>
        </dgm:presLayoutVars>
      </dgm:prSet>
      <dgm:spPr/>
    </dgm:pt>
    <dgm:pt modelId="{2C858AA6-1A9E-42DD-81F7-3C69022AA1B0}" type="pres">
      <dgm:prSet presAssocID="{5086049C-CC72-403B-8B0A-0A4D4C6CBEA5}" presName="accent_2" presStyleCnt="0"/>
      <dgm:spPr/>
    </dgm:pt>
    <dgm:pt modelId="{3521CD18-DB18-4594-B460-946945EF3A4A}" type="pres">
      <dgm:prSet presAssocID="{5086049C-CC72-403B-8B0A-0A4D4C6CBEA5}" presName="accentRepeatNode" presStyleLbl="solidFgAcc1" presStyleIdx="1" presStyleCnt="3"/>
      <dgm:spPr/>
    </dgm:pt>
    <dgm:pt modelId="{A158E7AB-A611-4D16-B4AB-AFED70C7360B}" type="pres">
      <dgm:prSet presAssocID="{E405D258-A865-4B84-8D79-2930E5828854}" presName="text_3" presStyleLbl="node1" presStyleIdx="2" presStyleCnt="3">
        <dgm:presLayoutVars>
          <dgm:bulletEnabled val="1"/>
        </dgm:presLayoutVars>
      </dgm:prSet>
      <dgm:spPr/>
    </dgm:pt>
    <dgm:pt modelId="{09C36AA1-82A3-4167-B6E7-73982C23400C}" type="pres">
      <dgm:prSet presAssocID="{E405D258-A865-4B84-8D79-2930E5828854}" presName="accent_3" presStyleCnt="0"/>
      <dgm:spPr/>
    </dgm:pt>
    <dgm:pt modelId="{7EC8967F-4757-47B3-8F7F-23DC05314820}" type="pres">
      <dgm:prSet presAssocID="{E405D258-A865-4B84-8D79-2930E5828854}" presName="accentRepeatNode" presStyleLbl="solidFgAcc1" presStyleIdx="2" presStyleCnt="3"/>
      <dgm:spPr/>
    </dgm:pt>
  </dgm:ptLst>
  <dgm:cxnLst>
    <dgm:cxn modelId="{A06AC382-7BFB-4964-BD34-4DBF2E1DF3DC}" type="presOf" srcId="{571CC073-B4EA-454E-8A5E-FC001A76EABC}" destId="{C1F95457-0E13-4C00-AF3F-5279185B3005}" srcOrd="0" destOrd="0" presId="urn:microsoft.com/office/officeart/2008/layout/VerticalCurvedList"/>
    <dgm:cxn modelId="{C0CEBCBC-C295-45B5-83C0-3FD543570EEE}" srcId="{87E12061-0FE6-468C-99DA-2EDC81188025}" destId="{B047A921-93DD-447D-ABD6-58A7E018623E}" srcOrd="2" destOrd="0" parTransId="{32A3B7AE-B278-428A-88EE-E66275FAB1ED}" sibTransId="{CB9BD6CE-08DC-473E-A293-836BF9039095}"/>
    <dgm:cxn modelId="{0C65ACA8-5222-4130-A9C4-13C3DB29C5D8}" type="presOf" srcId="{5086049C-CC72-403B-8B0A-0A4D4C6CBEA5}" destId="{E701D756-9115-4F44-B32F-00909F48EA46}" srcOrd="0" destOrd="0" presId="urn:microsoft.com/office/officeart/2008/layout/VerticalCurvedList"/>
    <dgm:cxn modelId="{4A3DB6C9-B298-4365-9700-FC33D85D3D02}" type="presOf" srcId="{87E12061-0FE6-468C-99DA-2EDC81188025}" destId="{2DF1FDBD-2997-419D-9869-A8AA3D43E065}" srcOrd="0" destOrd="0" presId="urn:microsoft.com/office/officeart/2008/layout/VerticalCurvedList"/>
    <dgm:cxn modelId="{A099DF2C-6644-4594-979A-A0ADD2B7DA34}" srcId="{571CC073-B4EA-454E-8A5E-FC001A76EABC}" destId="{5086049C-CC72-403B-8B0A-0A4D4C6CBEA5}" srcOrd="1" destOrd="0" parTransId="{76ACAD10-FF26-4B1B-A7D8-D8A565301C82}" sibTransId="{4239E83C-E55E-4782-A7D8-ECDD03AE2262}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8CFC8C6B-CE23-40A9-A9CF-CC894E645D4F}" type="presOf" srcId="{ABB515E5-1F48-47FF-A199-1B5336DE87A5}" destId="{2DF1FDBD-2997-419D-9869-A8AA3D43E065}" srcOrd="0" destOrd="1" presId="urn:microsoft.com/office/officeart/2008/layout/VerticalCurvedList"/>
    <dgm:cxn modelId="{0C2D8217-2CD8-46D7-8E5F-9AAC18FCC4CE}" srcId="{571CC073-B4EA-454E-8A5E-FC001A76EABC}" destId="{E405D258-A865-4B84-8D79-2930E5828854}" srcOrd="2" destOrd="0" parTransId="{3D14531C-F8CC-4048-BC8A-7ED1830CBF1F}" sibTransId="{8AFC697B-BCF7-45BE-B2E2-4CFFE4AD419E}"/>
    <dgm:cxn modelId="{1997708C-0612-4CD7-BAB7-7BF71B247136}" type="presOf" srcId="{D9A20EAD-5E42-4C5D-B38C-C8CAA4C36FFD}" destId="{A158E7AB-A611-4D16-B4AB-AFED70C7360B}" srcOrd="0" destOrd="2" presId="urn:microsoft.com/office/officeart/2008/layout/VerticalCurvedList"/>
    <dgm:cxn modelId="{D35CD583-5478-4FD6-B043-122BB51E448B}" type="presOf" srcId="{B047A921-93DD-447D-ABD6-58A7E018623E}" destId="{2DF1FDBD-2997-419D-9869-A8AA3D43E065}" srcOrd="0" destOrd="3" presId="urn:microsoft.com/office/officeart/2008/layout/VerticalCurvedList"/>
    <dgm:cxn modelId="{77257F31-8732-4707-B6BD-FED7523C3476}" type="presOf" srcId="{F969B4B6-1B7D-4A59-8D0B-51F235C146CE}" destId="{A158E7AB-A611-4D16-B4AB-AFED70C7360B}" srcOrd="0" destOrd="1" presId="urn:microsoft.com/office/officeart/2008/layout/VerticalCurvedList"/>
    <dgm:cxn modelId="{75C144C6-B7B0-47D8-90B1-8C36D94781F9}" type="presOf" srcId="{E405D258-A865-4B84-8D79-2930E5828854}" destId="{A158E7AB-A611-4D16-B4AB-AFED70C7360B}" srcOrd="0" destOrd="0" presId="urn:microsoft.com/office/officeart/2008/layout/VerticalCurvedList"/>
    <dgm:cxn modelId="{7337422C-EB06-4C37-8FA3-3B8D5F1C9F77}" srcId="{87E12061-0FE6-468C-99DA-2EDC81188025}" destId="{ABB515E5-1F48-47FF-A199-1B5336DE87A5}" srcOrd="0" destOrd="0" parTransId="{CF6845C7-F755-4B40-BA47-5CB67C0F2922}" sibTransId="{E9DF3EA7-3108-4E46-AD59-AF4493B1B2B2}"/>
    <dgm:cxn modelId="{D61093FC-13E3-4CD8-BB31-AB84BE2DE669}" srcId="{E405D258-A865-4B84-8D79-2930E5828854}" destId="{D9A20EAD-5E42-4C5D-B38C-C8CAA4C36FFD}" srcOrd="1" destOrd="0" parTransId="{A8DA98ED-0CC1-4003-968D-28753DACFF36}" sibTransId="{7E638371-FDA4-44FF-8C72-8E5C8DB570EF}"/>
    <dgm:cxn modelId="{E2C35519-2A75-44C1-8A28-02FF40D6350E}" type="presOf" srcId="{2B8CFEB4-56D3-4402-BDA3-7652638F33BB}" destId="{A158E7AB-A611-4D16-B4AB-AFED70C7360B}" srcOrd="0" destOrd="3" presId="urn:microsoft.com/office/officeart/2008/layout/VerticalCurvedList"/>
    <dgm:cxn modelId="{BCEACC6B-B830-4190-B59C-2889C386E406}" type="presOf" srcId="{E9DF3EA7-3108-4E46-AD59-AF4493B1B2B2}" destId="{84E162AD-861D-4555-B043-F79679CCDBDA}" srcOrd="0" destOrd="0" presId="urn:microsoft.com/office/officeart/2008/layout/VerticalCurvedList"/>
    <dgm:cxn modelId="{971D5CC3-6E00-44C4-9FE6-CB503912EE51}" srcId="{E405D258-A865-4B84-8D79-2930E5828854}" destId="{F969B4B6-1B7D-4A59-8D0B-51F235C146CE}" srcOrd="0" destOrd="0" parTransId="{279F396F-FD3F-457A-BAA2-D3011D8484D8}" sibTransId="{BCA784F1-50FD-4F2B-B48B-82B1510779AB}"/>
    <dgm:cxn modelId="{1B12CD21-ED59-48D4-8343-3E4B60942587}" srcId="{87E12061-0FE6-468C-99DA-2EDC81188025}" destId="{62F76C3C-4DDF-4879-87FC-325E1C41A2CC}" srcOrd="1" destOrd="0" parTransId="{603E720F-CCF7-4B3E-A84D-24D85A78B0AF}" sibTransId="{A34978A3-7E92-48C5-9951-F2C329A06B8E}"/>
    <dgm:cxn modelId="{C89ECF2C-52A7-4818-9DB2-FCD97E450791}" srcId="{E405D258-A865-4B84-8D79-2930E5828854}" destId="{2B8CFEB4-56D3-4402-BDA3-7652638F33BB}" srcOrd="2" destOrd="0" parTransId="{2A98ABFB-35DA-4B58-9B62-6938355580A3}" sibTransId="{42E16072-922C-4841-82EC-311F22477B0C}"/>
    <dgm:cxn modelId="{A6C41FD7-A28C-4AE8-842C-E6785F37AB1A}" type="presOf" srcId="{62F76C3C-4DDF-4879-87FC-325E1C41A2CC}" destId="{2DF1FDBD-2997-419D-9869-A8AA3D43E065}" srcOrd="0" destOrd="2" presId="urn:microsoft.com/office/officeart/2008/layout/VerticalCurvedList"/>
    <dgm:cxn modelId="{D88DE205-299E-4FE5-BB64-1D8D43ECF3E4}" type="presParOf" srcId="{C1F95457-0E13-4C00-AF3F-5279185B3005}" destId="{4208A881-E163-4E2D-843D-3E50A7960126}" srcOrd="0" destOrd="0" presId="urn:microsoft.com/office/officeart/2008/layout/VerticalCurvedList"/>
    <dgm:cxn modelId="{8509F5BB-1F35-481B-BF13-9AB3101884C4}" type="presParOf" srcId="{4208A881-E163-4E2D-843D-3E50A7960126}" destId="{18DFAB4C-927C-4D8E-B963-160FBB72A981}" srcOrd="0" destOrd="0" presId="urn:microsoft.com/office/officeart/2008/layout/VerticalCurvedList"/>
    <dgm:cxn modelId="{B98A27CF-ED74-45A9-A84B-3076D8D7D268}" type="presParOf" srcId="{18DFAB4C-927C-4D8E-B963-160FBB72A981}" destId="{D7A136A3-59C3-4E7B-B46A-5EBCE8A4078B}" srcOrd="0" destOrd="0" presId="urn:microsoft.com/office/officeart/2008/layout/VerticalCurvedList"/>
    <dgm:cxn modelId="{62AFA49F-CA65-454A-9E61-1836E37ABA2E}" type="presParOf" srcId="{18DFAB4C-927C-4D8E-B963-160FBB72A981}" destId="{84E162AD-861D-4555-B043-F79679CCDBDA}" srcOrd="1" destOrd="0" presId="urn:microsoft.com/office/officeart/2008/layout/VerticalCurvedList"/>
    <dgm:cxn modelId="{42D15496-8449-42A6-87A7-AE143183E2B7}" type="presParOf" srcId="{18DFAB4C-927C-4D8E-B963-160FBB72A981}" destId="{0CC9D516-AF50-449F-94BB-47477852AD53}" srcOrd="2" destOrd="0" presId="urn:microsoft.com/office/officeart/2008/layout/VerticalCurvedList"/>
    <dgm:cxn modelId="{0773929E-5063-42B7-86A3-A1898D527D6F}" type="presParOf" srcId="{18DFAB4C-927C-4D8E-B963-160FBB72A981}" destId="{44A52C95-0F8F-4D9A-AFA3-B197DFE13F6B}" srcOrd="3" destOrd="0" presId="urn:microsoft.com/office/officeart/2008/layout/VerticalCurvedList"/>
    <dgm:cxn modelId="{21AE421A-1CD2-44F7-BCED-22087892A893}" type="presParOf" srcId="{4208A881-E163-4E2D-843D-3E50A7960126}" destId="{2DF1FDBD-2997-419D-9869-A8AA3D43E065}" srcOrd="1" destOrd="0" presId="urn:microsoft.com/office/officeart/2008/layout/VerticalCurvedList"/>
    <dgm:cxn modelId="{7DBC68B3-C631-4856-970B-E938BA6E9DA4}" type="presParOf" srcId="{4208A881-E163-4E2D-843D-3E50A7960126}" destId="{5ACE9979-F673-4353-BFAE-8EF4004AB82A}" srcOrd="2" destOrd="0" presId="urn:microsoft.com/office/officeart/2008/layout/VerticalCurvedList"/>
    <dgm:cxn modelId="{5843A4A5-FA03-4D7C-9EA8-258F55EA1EA1}" type="presParOf" srcId="{5ACE9979-F673-4353-BFAE-8EF4004AB82A}" destId="{A385C4A4-1170-4684-BE17-B51AD2B16FBB}" srcOrd="0" destOrd="0" presId="urn:microsoft.com/office/officeart/2008/layout/VerticalCurvedList"/>
    <dgm:cxn modelId="{064201A8-8C82-4A73-9A95-FD16DAEB3E97}" type="presParOf" srcId="{4208A881-E163-4E2D-843D-3E50A7960126}" destId="{E701D756-9115-4F44-B32F-00909F48EA46}" srcOrd="3" destOrd="0" presId="urn:microsoft.com/office/officeart/2008/layout/VerticalCurvedList"/>
    <dgm:cxn modelId="{2406922C-F0D3-4673-95C3-A79A76BE8D34}" type="presParOf" srcId="{4208A881-E163-4E2D-843D-3E50A7960126}" destId="{2C858AA6-1A9E-42DD-81F7-3C69022AA1B0}" srcOrd="4" destOrd="0" presId="urn:microsoft.com/office/officeart/2008/layout/VerticalCurvedList"/>
    <dgm:cxn modelId="{4DABC93E-5691-4D4B-ABB9-6FC0892BFB7B}" type="presParOf" srcId="{2C858AA6-1A9E-42DD-81F7-3C69022AA1B0}" destId="{3521CD18-DB18-4594-B460-946945EF3A4A}" srcOrd="0" destOrd="0" presId="urn:microsoft.com/office/officeart/2008/layout/VerticalCurvedList"/>
    <dgm:cxn modelId="{F4AFF05F-AAE1-4DDB-A319-646921F85897}" type="presParOf" srcId="{4208A881-E163-4E2D-843D-3E50A7960126}" destId="{A158E7AB-A611-4D16-B4AB-AFED70C7360B}" srcOrd="5" destOrd="0" presId="urn:microsoft.com/office/officeart/2008/layout/VerticalCurvedList"/>
    <dgm:cxn modelId="{77AA72FB-1815-4C5F-A056-49ADAB517A00}" type="presParOf" srcId="{4208A881-E163-4E2D-843D-3E50A7960126}" destId="{09C36AA1-82A3-4167-B6E7-73982C23400C}" srcOrd="6" destOrd="0" presId="urn:microsoft.com/office/officeart/2008/layout/VerticalCurvedList"/>
    <dgm:cxn modelId="{E61B770E-D0A6-4C39-BF29-1E53E0EC42E6}" type="presParOf" srcId="{09C36AA1-82A3-4167-B6E7-73982C23400C}" destId="{7EC8967F-4757-47B3-8F7F-23DC053148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7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(6 June 2016)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745DBE-2766-48D0-893B-94A18DEFE02F}">
      <dgm:prSet/>
      <dgm:spPr/>
      <dgm:t>
        <a:bodyPr/>
        <a:lstStyle/>
        <a:p>
          <a:r>
            <a:rPr lang="en-US" dirty="0"/>
            <a:t>At Airbus headquarter</a:t>
          </a:r>
        </a:p>
      </dgm:t>
    </dgm:pt>
    <dgm:pt modelId="{954A087C-AF3E-4A17-A9B2-AC036BE465C3}" type="parTrans" cxnId="{71FBDCA0-97B2-4D98-B5FB-E3FC229C7B65}">
      <dgm:prSet/>
      <dgm:spPr/>
      <dgm:t>
        <a:bodyPr/>
        <a:lstStyle/>
        <a:p>
          <a:endParaRPr lang="en-US"/>
        </a:p>
      </dgm:t>
    </dgm:pt>
    <dgm:pt modelId="{E4915E97-48C2-4E93-BAA6-2C0F34A86CBE}" type="sibTrans" cxnId="{71FBDCA0-97B2-4D98-B5FB-E3FC229C7B65}">
      <dgm:prSet/>
      <dgm:spPr/>
      <dgm:t>
        <a:bodyPr/>
        <a:lstStyle/>
        <a:p>
          <a:endParaRPr lang="en-US"/>
        </a:p>
      </dgm:t>
    </dgm:pt>
    <dgm:pt modelId="{ACF76E81-1994-4BF6-AC0D-1240030DC19E}">
      <dgm:prSet/>
      <dgm:spPr/>
      <dgm:t>
        <a:bodyPr/>
        <a:lstStyle/>
        <a:p>
          <a:r>
            <a:rPr lang="en-US" dirty="0"/>
            <a:t>Brain storming and progress presentation</a:t>
          </a:r>
        </a:p>
      </dgm:t>
    </dgm:pt>
    <dgm:pt modelId="{539E2246-CBAE-42A5-A321-49C0220BB9B4}" type="parTrans" cxnId="{B0DDB331-2C7D-4CA8-B86B-78B914C4CE17}">
      <dgm:prSet/>
      <dgm:spPr/>
      <dgm:t>
        <a:bodyPr/>
        <a:lstStyle/>
        <a:p>
          <a:endParaRPr lang="en-US"/>
        </a:p>
      </dgm:t>
    </dgm:pt>
    <dgm:pt modelId="{09942284-FF48-4983-979E-F832C1141134}" type="sibTrans" cxnId="{B0DDB331-2C7D-4CA8-B86B-78B914C4CE17}">
      <dgm:prSet/>
      <dgm:spPr/>
      <dgm:t>
        <a:bodyPr/>
        <a:lstStyle/>
        <a:p>
          <a:endParaRPr lang="en-US"/>
        </a:p>
      </dgm:t>
    </dgm:pt>
    <dgm:pt modelId="{99DA070D-63CA-416F-A1F7-947D9117543D}">
      <dgm:prSet/>
      <dgm:spPr/>
      <dgm:t>
        <a:bodyPr/>
        <a:lstStyle/>
        <a:p>
          <a:r>
            <a:rPr lang="en-US" dirty="0"/>
            <a:t>Mapping base design and sketches of GUI by </a:t>
          </a:r>
          <a:r>
            <a:rPr lang="en-US" dirty="0" err="1"/>
            <a:t>Obeo</a:t>
          </a:r>
          <a:endParaRPr lang="en-US" dirty="0"/>
        </a:p>
      </dgm:t>
    </dgm:pt>
    <dgm:pt modelId="{8D380908-19B4-4752-93BD-B697C1426455}" type="parTrans" cxnId="{3D7B94DB-1606-43E8-81E6-7A8B5A0FA052}">
      <dgm:prSet/>
      <dgm:spPr/>
      <dgm:t>
        <a:bodyPr/>
        <a:lstStyle/>
        <a:p>
          <a:endParaRPr lang="en-US"/>
        </a:p>
      </dgm:t>
    </dgm:pt>
    <dgm:pt modelId="{A7C094C1-5B55-44CB-8842-BE1FA96FE8E9}" type="sibTrans" cxnId="{3D7B94DB-1606-43E8-81E6-7A8B5A0FA052}">
      <dgm:prSet/>
      <dgm:spPr/>
      <dgm:t>
        <a:bodyPr/>
        <a:lstStyle/>
        <a:p>
          <a:endParaRPr lang="en-US"/>
        </a:p>
      </dgm:t>
    </dgm:pt>
    <dgm:pt modelId="{4F23C6BD-D7C5-41A0-8E6D-8A54C7310215}">
      <dgm:prSet/>
      <dgm:spPr/>
      <dgm:t>
        <a:bodyPr/>
        <a:lstStyle/>
        <a:p>
          <a:r>
            <a:rPr lang="en-US" dirty="0"/>
            <a:t>Airbus Friday </a:t>
          </a:r>
          <a:r>
            <a:rPr lang="en-US" dirty="0" err="1"/>
            <a:t>TechTalk</a:t>
          </a:r>
          <a:endParaRPr lang="en-US" dirty="0"/>
        </a:p>
      </dgm:t>
    </dgm:pt>
    <dgm:pt modelId="{1E647349-C36E-4FA2-B386-CDCD622CA302}" type="parTrans" cxnId="{C41BBE89-081E-4A31-9E86-AF80648357E7}">
      <dgm:prSet/>
      <dgm:spPr/>
      <dgm:t>
        <a:bodyPr/>
        <a:lstStyle/>
        <a:p>
          <a:endParaRPr lang="en-US"/>
        </a:p>
      </dgm:t>
    </dgm:pt>
    <dgm:pt modelId="{89C7C022-E485-49AC-8A51-EAD1F0285121}" type="sibTrans" cxnId="{C41BBE89-081E-4A31-9E86-AF80648357E7}">
      <dgm:prSet/>
      <dgm:spPr/>
      <dgm:t>
        <a:bodyPr/>
        <a:lstStyle/>
        <a:p>
          <a:endParaRPr lang="en-US"/>
        </a:p>
      </dgm:t>
    </dgm:pt>
    <dgm:pt modelId="{DDFA94BF-96EE-4391-953E-85B473F96BB6}">
      <dgm:prSet/>
      <dgm:spPr/>
      <dgm:t>
        <a:bodyPr/>
        <a:lstStyle/>
        <a:p>
          <a:r>
            <a:rPr lang="en-US" dirty="0"/>
            <a:t>6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(25 February 2015)</a:t>
          </a:r>
        </a:p>
      </dgm:t>
    </dgm:pt>
    <dgm:pt modelId="{9BC68AEB-BD94-4E1E-BF5B-4EC6E6646AD6}" type="parTrans" cxnId="{80F6E3F7-2668-49BF-8107-9D8A1BEDB2B7}">
      <dgm:prSet/>
      <dgm:spPr/>
      <dgm:t>
        <a:bodyPr/>
        <a:lstStyle/>
        <a:p>
          <a:endParaRPr lang="en-US"/>
        </a:p>
      </dgm:t>
    </dgm:pt>
    <dgm:pt modelId="{8D99ED98-9DE7-4744-830B-84EF5D3506D0}" type="sibTrans" cxnId="{80F6E3F7-2668-49BF-8107-9D8A1BEDB2B7}">
      <dgm:prSet/>
      <dgm:spPr/>
      <dgm:t>
        <a:bodyPr/>
        <a:lstStyle/>
        <a:p>
          <a:endParaRPr lang="en-US"/>
        </a:p>
      </dgm:t>
    </dgm:pt>
    <dgm:pt modelId="{374CCF3A-8F4E-428F-9581-98FF84E89677}">
      <dgm:prSet/>
      <dgm:spPr/>
      <dgm:t>
        <a:bodyPr/>
        <a:lstStyle/>
        <a:p>
          <a:r>
            <a:rPr lang="en-US" dirty="0"/>
            <a:t>Product owner review</a:t>
          </a:r>
        </a:p>
      </dgm:t>
    </dgm:pt>
    <dgm:pt modelId="{A4015F03-4809-4CBE-BE6A-1F6D239D8B1F}" type="parTrans" cxnId="{2FDB70D4-BA71-4578-870F-B5F1544AB02C}">
      <dgm:prSet/>
      <dgm:spPr/>
      <dgm:t>
        <a:bodyPr/>
        <a:lstStyle/>
        <a:p>
          <a:endParaRPr lang="en-US"/>
        </a:p>
      </dgm:t>
    </dgm:pt>
    <dgm:pt modelId="{DC3E6C82-D2C1-400E-BD42-5AE33315197A}" type="sibTrans" cxnId="{2FDB70D4-BA71-4578-870F-B5F1544AB02C}">
      <dgm:prSet/>
      <dgm:spPr/>
      <dgm:t>
        <a:bodyPr/>
        <a:lstStyle/>
        <a:p>
          <a:endParaRPr lang="en-US"/>
        </a:p>
      </dgm:t>
    </dgm:pt>
    <dgm:pt modelId="{EA8CC19B-4904-421C-9BC8-16C855DD43C5}">
      <dgm:prSet/>
      <dgm:spPr/>
      <dgm:t>
        <a:bodyPr/>
        <a:lstStyle/>
        <a:p>
          <a:r>
            <a:rPr lang="en-US" dirty="0"/>
            <a:t>Integration of first release</a:t>
          </a:r>
        </a:p>
      </dgm:t>
    </dgm:pt>
    <dgm:pt modelId="{FF1E5132-CFB4-45AF-9D2C-6406ED1C3E75}" type="parTrans" cxnId="{979AD6D9-58EC-48AA-8547-21349D3ACDFA}">
      <dgm:prSet/>
      <dgm:spPr/>
      <dgm:t>
        <a:bodyPr/>
        <a:lstStyle/>
        <a:p>
          <a:endParaRPr lang="en-US"/>
        </a:p>
      </dgm:t>
    </dgm:pt>
    <dgm:pt modelId="{676ACF1A-93B7-4732-94FC-C018B7903C75}" type="sibTrans" cxnId="{979AD6D9-58EC-48AA-8547-21349D3ACDFA}">
      <dgm:prSet/>
      <dgm:spPr/>
      <dgm:t>
        <a:bodyPr/>
        <a:lstStyle/>
        <a:p>
          <a:endParaRPr lang="en-US"/>
        </a:p>
      </dgm:t>
    </dgm:pt>
    <dgm:pt modelId="{93D64FB3-188F-4FC5-B3B1-45E0E67B541B}">
      <dgm:prSet/>
      <dgm:spPr/>
      <dgm:t>
        <a:bodyPr/>
        <a:lstStyle/>
        <a:p>
          <a:r>
            <a:rPr lang="en-US" dirty="0"/>
            <a:t>Demonstration of current state</a:t>
          </a:r>
        </a:p>
      </dgm:t>
    </dgm:pt>
    <dgm:pt modelId="{47283521-38CB-434D-A6C1-17241EFC8EEE}" type="parTrans" cxnId="{7FA1E921-C350-49BD-82C1-14DB6E56B1E2}">
      <dgm:prSet/>
      <dgm:spPr/>
      <dgm:t>
        <a:bodyPr/>
        <a:lstStyle/>
        <a:p>
          <a:endParaRPr lang="en-US"/>
        </a:p>
      </dgm:t>
    </dgm:pt>
    <dgm:pt modelId="{0AF98D2F-BE41-4533-B656-8E8DBF8F4950}" type="sibTrans" cxnId="{7FA1E921-C350-49BD-82C1-14DB6E56B1E2}">
      <dgm:prSet/>
      <dgm:spPr/>
      <dgm:t>
        <a:bodyPr/>
        <a:lstStyle/>
        <a:p>
          <a:endParaRPr lang="en-US"/>
        </a:p>
      </dgm:t>
    </dgm:pt>
    <dgm:pt modelId="{BFB5890F-4C46-40F7-AF1A-D65E36CAE368}">
      <dgm:prSet/>
      <dgm:spPr/>
      <dgm:t>
        <a:bodyPr/>
        <a:lstStyle/>
        <a:p>
          <a:r>
            <a:rPr lang="en-US" dirty="0"/>
            <a:t>Presentation of objectives</a:t>
          </a:r>
        </a:p>
      </dgm:t>
    </dgm:pt>
    <dgm:pt modelId="{46EFE070-D40C-4B3A-B404-90B99878E313}" type="parTrans" cxnId="{3EB630A3-2D55-459E-8664-5E1539451447}">
      <dgm:prSet/>
      <dgm:spPr/>
      <dgm:t>
        <a:bodyPr/>
        <a:lstStyle/>
        <a:p>
          <a:endParaRPr lang="en-US"/>
        </a:p>
      </dgm:t>
    </dgm:pt>
    <dgm:pt modelId="{899E62F1-40A4-4E83-9FA8-29F93C1AF1BC}" type="sibTrans" cxnId="{3EB630A3-2D55-459E-8664-5E153945144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9176170F-4369-4DB2-A444-9C81A99D891B}" type="pres">
      <dgm:prSet presAssocID="{DDFA94BF-96EE-4391-953E-85B473F96BB6}" presName="text_1" presStyleLbl="node1" presStyleIdx="0" presStyleCnt="3">
        <dgm:presLayoutVars>
          <dgm:bulletEnabled val="1"/>
        </dgm:presLayoutVars>
      </dgm:prSet>
      <dgm:spPr/>
    </dgm:pt>
    <dgm:pt modelId="{C6908B9D-F71C-4D50-B394-D20BFAE67B62}" type="pres">
      <dgm:prSet presAssocID="{DDFA94BF-96EE-4391-953E-85B473F96BB6}" presName="accent_1" presStyleCnt="0"/>
      <dgm:spPr/>
    </dgm:pt>
    <dgm:pt modelId="{325D1687-0C36-4E1B-A891-F6A182E99B41}" type="pres">
      <dgm:prSet presAssocID="{DDFA94BF-96EE-4391-953E-85B473F96BB6}" presName="accentRepeatNode" presStyleLbl="solidFgAcc1" presStyleIdx="0" presStyleCnt="3"/>
      <dgm:spPr/>
    </dgm:pt>
    <dgm:pt modelId="{2FA8A686-430F-4BA1-B199-5813934A0208}" type="pres">
      <dgm:prSet presAssocID="{87E12061-0FE6-468C-99DA-2EDC81188025}" presName="text_2" presStyleLbl="node1" presStyleIdx="1" presStyleCnt="3">
        <dgm:presLayoutVars>
          <dgm:bulletEnabled val="1"/>
        </dgm:presLayoutVars>
      </dgm:prSet>
      <dgm:spPr/>
    </dgm:pt>
    <dgm:pt modelId="{B5D3B739-EF60-4AA6-8E3C-38843120749E}" type="pres">
      <dgm:prSet presAssocID="{87E12061-0FE6-468C-99DA-2EDC81188025}" presName="accent_2" presStyleCnt="0"/>
      <dgm:spPr/>
    </dgm:pt>
    <dgm:pt modelId="{A385C4A4-1170-4684-BE17-B51AD2B16FBB}" type="pres">
      <dgm:prSet presAssocID="{87E12061-0FE6-468C-99DA-2EDC81188025}" presName="accentRepeatNode" presStyleLbl="solidFgAcc1" presStyleIdx="1" presStyleCnt="3"/>
      <dgm:spPr/>
    </dgm:pt>
    <dgm:pt modelId="{4A3294A6-4A89-49DD-B949-65E0E425875B}" type="pres">
      <dgm:prSet presAssocID="{4F23C6BD-D7C5-41A0-8E6D-8A54C7310215}" presName="text_3" presStyleLbl="node1" presStyleIdx="2" presStyleCnt="3">
        <dgm:presLayoutVars>
          <dgm:bulletEnabled val="1"/>
        </dgm:presLayoutVars>
      </dgm:prSet>
      <dgm:spPr/>
    </dgm:pt>
    <dgm:pt modelId="{0E4CE840-AB0F-4E6F-86BC-C65541E74D07}" type="pres">
      <dgm:prSet presAssocID="{4F23C6BD-D7C5-41A0-8E6D-8A54C7310215}" presName="accent_3" presStyleCnt="0"/>
      <dgm:spPr/>
    </dgm:pt>
    <dgm:pt modelId="{4E00D8CA-FE4D-4937-9874-99E61E80F3E4}" type="pres">
      <dgm:prSet presAssocID="{4F23C6BD-D7C5-41A0-8E6D-8A54C7310215}" presName="accentRepeatNode" presStyleLbl="solidFgAcc1" presStyleIdx="2" presStyleCnt="3"/>
      <dgm:spPr/>
    </dgm:pt>
  </dgm:ptLst>
  <dgm:cxnLst>
    <dgm:cxn modelId="{5451397D-186E-490E-A299-DA71013BA6DD}" srcId="{571CC073-B4EA-454E-8A5E-FC001A76EABC}" destId="{87E12061-0FE6-468C-99DA-2EDC81188025}" srcOrd="1" destOrd="0" parTransId="{C453DE03-326B-43A1-B4A8-E783DA23ED0C}" sibTransId="{6B6F416D-11CD-4B87-9B65-A2E3C91486F5}"/>
    <dgm:cxn modelId="{489127A8-38FA-4506-9042-1599AE991FF6}" type="presOf" srcId="{571CC073-B4EA-454E-8A5E-FC001A76EABC}" destId="{C1F95457-0E13-4C00-AF3F-5279185B3005}" srcOrd="0" destOrd="0" presId="urn:microsoft.com/office/officeart/2008/layout/VerticalCurvedList"/>
    <dgm:cxn modelId="{9DFCD1CA-BAF6-4EA9-A8D8-ED1A2422D1DE}" type="presOf" srcId="{ACF76E81-1994-4BF6-AC0D-1240030DC19E}" destId="{2FA8A686-430F-4BA1-B199-5813934A0208}" srcOrd="0" destOrd="2" presId="urn:microsoft.com/office/officeart/2008/layout/VerticalCurvedList"/>
    <dgm:cxn modelId="{74D4175D-571B-4950-8D8C-5DD0A648FBD5}" type="presOf" srcId="{EA8CC19B-4904-421C-9BC8-16C855DD43C5}" destId="{9176170F-4369-4DB2-A444-9C81A99D891B}" srcOrd="0" destOrd="2" presId="urn:microsoft.com/office/officeart/2008/layout/VerticalCurvedList"/>
    <dgm:cxn modelId="{80F6E3F7-2668-49BF-8107-9D8A1BEDB2B7}" srcId="{571CC073-B4EA-454E-8A5E-FC001A76EABC}" destId="{DDFA94BF-96EE-4391-953E-85B473F96BB6}" srcOrd="0" destOrd="0" parTransId="{9BC68AEB-BD94-4E1E-BF5B-4EC6E6646AD6}" sibTransId="{8D99ED98-9DE7-4744-830B-84EF5D3506D0}"/>
    <dgm:cxn modelId="{7FA1E921-C350-49BD-82C1-14DB6E56B1E2}" srcId="{4F23C6BD-D7C5-41A0-8E6D-8A54C7310215}" destId="{93D64FB3-188F-4FC5-B3B1-45E0E67B541B}" srcOrd="0" destOrd="0" parTransId="{47283521-38CB-434D-A6C1-17241EFC8EEE}" sibTransId="{0AF98D2F-BE41-4533-B656-8E8DBF8F4950}"/>
    <dgm:cxn modelId="{3D7B94DB-1606-43E8-81E6-7A8B5A0FA052}" srcId="{87E12061-0FE6-468C-99DA-2EDC81188025}" destId="{99DA070D-63CA-416F-A1F7-947D9117543D}" srcOrd="2" destOrd="0" parTransId="{8D380908-19B4-4752-93BD-B697C1426455}" sibTransId="{A7C094C1-5B55-44CB-8842-BE1FA96FE8E9}"/>
    <dgm:cxn modelId="{979AD6D9-58EC-48AA-8547-21349D3ACDFA}" srcId="{DDFA94BF-96EE-4391-953E-85B473F96BB6}" destId="{EA8CC19B-4904-421C-9BC8-16C855DD43C5}" srcOrd="1" destOrd="0" parTransId="{FF1E5132-CFB4-45AF-9D2C-6406ED1C3E75}" sibTransId="{676ACF1A-93B7-4732-94FC-C018B7903C75}"/>
    <dgm:cxn modelId="{2FDB70D4-BA71-4578-870F-B5F1544AB02C}" srcId="{DDFA94BF-96EE-4391-953E-85B473F96BB6}" destId="{374CCF3A-8F4E-428F-9581-98FF84E89677}" srcOrd="0" destOrd="0" parTransId="{A4015F03-4809-4CBE-BE6A-1F6D239D8B1F}" sibTransId="{DC3E6C82-D2C1-400E-BD42-5AE33315197A}"/>
    <dgm:cxn modelId="{C41BBE89-081E-4A31-9E86-AF80648357E7}" srcId="{571CC073-B4EA-454E-8A5E-FC001A76EABC}" destId="{4F23C6BD-D7C5-41A0-8E6D-8A54C7310215}" srcOrd="2" destOrd="0" parTransId="{1E647349-C36E-4FA2-B386-CDCD622CA302}" sibTransId="{89C7C022-E485-49AC-8A51-EAD1F0285121}"/>
    <dgm:cxn modelId="{F1B9C056-9B41-4430-A594-51D7C2A8E5AA}" type="presOf" srcId="{AB745DBE-2766-48D0-893B-94A18DEFE02F}" destId="{2FA8A686-430F-4BA1-B199-5813934A0208}" srcOrd="0" destOrd="1" presId="urn:microsoft.com/office/officeart/2008/layout/VerticalCurvedList"/>
    <dgm:cxn modelId="{EF46CB7E-AA66-42EF-8B22-4FD45BA3221A}" type="presOf" srcId="{99DA070D-63CA-416F-A1F7-947D9117543D}" destId="{2FA8A686-430F-4BA1-B199-5813934A0208}" srcOrd="0" destOrd="3" presId="urn:microsoft.com/office/officeart/2008/layout/VerticalCurvedList"/>
    <dgm:cxn modelId="{563A843A-9170-46C8-976F-EA35C1A44FF6}" type="presOf" srcId="{374CCF3A-8F4E-428F-9581-98FF84E89677}" destId="{9176170F-4369-4DB2-A444-9C81A99D891B}" srcOrd="0" destOrd="1" presId="urn:microsoft.com/office/officeart/2008/layout/VerticalCurvedList"/>
    <dgm:cxn modelId="{B0DDB331-2C7D-4CA8-B86B-78B914C4CE17}" srcId="{87E12061-0FE6-468C-99DA-2EDC81188025}" destId="{ACF76E81-1994-4BF6-AC0D-1240030DC19E}" srcOrd="1" destOrd="0" parTransId="{539E2246-CBAE-42A5-A321-49C0220BB9B4}" sibTransId="{09942284-FF48-4983-979E-F832C1141134}"/>
    <dgm:cxn modelId="{FB13EB6E-5BC5-493F-A02A-023C5217C378}" type="presOf" srcId="{DC3E6C82-D2C1-400E-BD42-5AE33315197A}" destId="{84E162AD-861D-4555-B043-F79679CCDBDA}" srcOrd="0" destOrd="0" presId="urn:microsoft.com/office/officeart/2008/layout/VerticalCurvedList"/>
    <dgm:cxn modelId="{32F893A5-8DE0-4FFB-BED6-8BA3F084711E}" type="presOf" srcId="{93D64FB3-188F-4FC5-B3B1-45E0E67B541B}" destId="{4A3294A6-4A89-49DD-B949-65E0E425875B}" srcOrd="0" destOrd="1" presId="urn:microsoft.com/office/officeart/2008/layout/VerticalCurvedList"/>
    <dgm:cxn modelId="{9F96AC11-6667-433D-BCA4-A0A13D11DC75}" type="presOf" srcId="{DDFA94BF-96EE-4391-953E-85B473F96BB6}" destId="{9176170F-4369-4DB2-A444-9C81A99D891B}" srcOrd="0" destOrd="0" presId="urn:microsoft.com/office/officeart/2008/layout/VerticalCurvedList"/>
    <dgm:cxn modelId="{71FBDCA0-97B2-4D98-B5FB-E3FC229C7B65}" srcId="{87E12061-0FE6-468C-99DA-2EDC81188025}" destId="{AB745DBE-2766-48D0-893B-94A18DEFE02F}" srcOrd="0" destOrd="0" parTransId="{954A087C-AF3E-4A17-A9B2-AC036BE465C3}" sibTransId="{E4915E97-48C2-4E93-BAA6-2C0F34A86CBE}"/>
    <dgm:cxn modelId="{BDCD7F50-18A6-4521-A688-7CC2AC12D450}" type="presOf" srcId="{4F23C6BD-D7C5-41A0-8E6D-8A54C7310215}" destId="{4A3294A6-4A89-49DD-B949-65E0E425875B}" srcOrd="0" destOrd="0" presId="urn:microsoft.com/office/officeart/2008/layout/VerticalCurvedList"/>
    <dgm:cxn modelId="{8A037E5E-B763-49B9-9D74-092FFB4C6074}" type="presOf" srcId="{BFB5890F-4C46-40F7-AF1A-D65E36CAE368}" destId="{4A3294A6-4A89-49DD-B949-65E0E425875B}" srcOrd="0" destOrd="2" presId="urn:microsoft.com/office/officeart/2008/layout/VerticalCurvedList"/>
    <dgm:cxn modelId="{B2B2874C-481C-4853-BBF3-B12BDC74FF34}" type="presOf" srcId="{87E12061-0FE6-468C-99DA-2EDC81188025}" destId="{2FA8A686-430F-4BA1-B199-5813934A0208}" srcOrd="0" destOrd="0" presId="urn:microsoft.com/office/officeart/2008/layout/VerticalCurvedList"/>
    <dgm:cxn modelId="{3EB630A3-2D55-459E-8664-5E1539451447}" srcId="{4F23C6BD-D7C5-41A0-8E6D-8A54C7310215}" destId="{BFB5890F-4C46-40F7-AF1A-D65E36CAE368}" srcOrd="1" destOrd="0" parTransId="{46EFE070-D40C-4B3A-B404-90B99878E313}" sibTransId="{899E62F1-40A4-4E83-9FA8-29F93C1AF1BC}"/>
    <dgm:cxn modelId="{1EE36D11-3E4F-4D12-B857-8B8F8DCCC26B}" type="presParOf" srcId="{C1F95457-0E13-4C00-AF3F-5279185B3005}" destId="{4208A881-E163-4E2D-843D-3E50A7960126}" srcOrd="0" destOrd="0" presId="urn:microsoft.com/office/officeart/2008/layout/VerticalCurvedList"/>
    <dgm:cxn modelId="{5ADAE706-498A-4524-90F2-55D010089007}" type="presParOf" srcId="{4208A881-E163-4E2D-843D-3E50A7960126}" destId="{18DFAB4C-927C-4D8E-B963-160FBB72A981}" srcOrd="0" destOrd="0" presId="urn:microsoft.com/office/officeart/2008/layout/VerticalCurvedList"/>
    <dgm:cxn modelId="{CB0929C6-BFCB-4FB1-9E56-26E393854622}" type="presParOf" srcId="{18DFAB4C-927C-4D8E-B963-160FBB72A981}" destId="{D7A136A3-59C3-4E7B-B46A-5EBCE8A4078B}" srcOrd="0" destOrd="0" presId="urn:microsoft.com/office/officeart/2008/layout/VerticalCurvedList"/>
    <dgm:cxn modelId="{FA6813E2-1334-49C9-8319-9AC3B8F34DB8}" type="presParOf" srcId="{18DFAB4C-927C-4D8E-B963-160FBB72A981}" destId="{84E162AD-861D-4555-B043-F79679CCDBDA}" srcOrd="1" destOrd="0" presId="urn:microsoft.com/office/officeart/2008/layout/VerticalCurvedList"/>
    <dgm:cxn modelId="{E53A9DC6-5AFF-411A-B9F9-2434E9288846}" type="presParOf" srcId="{18DFAB4C-927C-4D8E-B963-160FBB72A981}" destId="{0CC9D516-AF50-449F-94BB-47477852AD53}" srcOrd="2" destOrd="0" presId="urn:microsoft.com/office/officeart/2008/layout/VerticalCurvedList"/>
    <dgm:cxn modelId="{AA00C049-2411-446D-B786-08B864391C38}" type="presParOf" srcId="{18DFAB4C-927C-4D8E-B963-160FBB72A981}" destId="{44A52C95-0F8F-4D9A-AFA3-B197DFE13F6B}" srcOrd="3" destOrd="0" presId="urn:microsoft.com/office/officeart/2008/layout/VerticalCurvedList"/>
    <dgm:cxn modelId="{996F8CF2-C1D0-4D87-9B05-FAA0E215E587}" type="presParOf" srcId="{4208A881-E163-4E2D-843D-3E50A7960126}" destId="{9176170F-4369-4DB2-A444-9C81A99D891B}" srcOrd="1" destOrd="0" presId="urn:microsoft.com/office/officeart/2008/layout/VerticalCurvedList"/>
    <dgm:cxn modelId="{82D6AB42-17EC-42FB-9D6A-537684929028}" type="presParOf" srcId="{4208A881-E163-4E2D-843D-3E50A7960126}" destId="{C6908B9D-F71C-4D50-B394-D20BFAE67B62}" srcOrd="2" destOrd="0" presId="urn:microsoft.com/office/officeart/2008/layout/VerticalCurvedList"/>
    <dgm:cxn modelId="{533119C2-1386-4092-9BFB-3CC54A56E833}" type="presParOf" srcId="{C6908B9D-F71C-4D50-B394-D20BFAE67B62}" destId="{325D1687-0C36-4E1B-A891-F6A182E99B41}" srcOrd="0" destOrd="0" presId="urn:microsoft.com/office/officeart/2008/layout/VerticalCurvedList"/>
    <dgm:cxn modelId="{9754AC66-4C04-41C4-8FFA-64ED2F0FBCC7}" type="presParOf" srcId="{4208A881-E163-4E2D-843D-3E50A7960126}" destId="{2FA8A686-430F-4BA1-B199-5813934A0208}" srcOrd="3" destOrd="0" presId="urn:microsoft.com/office/officeart/2008/layout/VerticalCurvedList"/>
    <dgm:cxn modelId="{2C1401A8-418E-47B0-8028-0E136769059C}" type="presParOf" srcId="{4208A881-E163-4E2D-843D-3E50A7960126}" destId="{B5D3B739-EF60-4AA6-8E3C-38843120749E}" srcOrd="4" destOrd="0" presId="urn:microsoft.com/office/officeart/2008/layout/VerticalCurvedList"/>
    <dgm:cxn modelId="{F1AC49BB-5476-4C9D-A328-C6F62FAF4C78}" type="presParOf" srcId="{B5D3B739-EF60-4AA6-8E3C-38843120749E}" destId="{A385C4A4-1170-4684-BE17-B51AD2B16FBB}" srcOrd="0" destOrd="0" presId="urn:microsoft.com/office/officeart/2008/layout/VerticalCurvedList"/>
    <dgm:cxn modelId="{77054375-1B5C-41E7-BF75-4E9B1B7875CB}" type="presParOf" srcId="{4208A881-E163-4E2D-843D-3E50A7960126}" destId="{4A3294A6-4A89-49DD-B949-65E0E425875B}" srcOrd="5" destOrd="0" presId="urn:microsoft.com/office/officeart/2008/layout/VerticalCurvedList"/>
    <dgm:cxn modelId="{1E9E6742-CDE7-42AD-9A6C-582124D15BA4}" type="presParOf" srcId="{4208A881-E163-4E2D-843D-3E50A7960126}" destId="{0E4CE840-AB0F-4E6F-86BC-C65541E74D07}" srcOrd="6" destOrd="0" presId="urn:microsoft.com/office/officeart/2008/layout/VerticalCurvedList"/>
    <dgm:cxn modelId="{B1730835-9257-4802-8E25-212E1C3F2BF1}" type="presParOf" srcId="{0E4CE840-AB0F-4E6F-86BC-C65541E74D07}" destId="{4E00D8CA-FE4D-4937-9874-99E61E80F3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46C41B-D698-4CC5-8507-D70EA84949E3}">
      <dgm:prSet/>
      <dgm:spPr/>
      <dgm:t>
        <a:bodyPr/>
        <a:lstStyle/>
        <a:p>
          <a:r>
            <a:rPr lang="fr-FR" b="0" i="0" dirty="0">
              <a:hlinkClick xmlns:r="http://schemas.openxmlformats.org/officeDocument/2006/relationships" r:id="rId1"/>
            </a:rPr>
            <a:t>MPM4CPS</a:t>
          </a:r>
          <a:r>
            <a:rPr lang="en-US" dirty="0"/>
            <a:t> (Multi-paradigm Modeling for Cyber-physical Systems) Cost Action</a:t>
          </a:r>
        </a:p>
      </dgm:t>
    </dgm:pt>
    <dgm:pt modelId="{734A5CDC-D29B-4C00-9425-224FF0AED388}" type="parTrans" cxnId="{CA8C5BC6-9A6D-48AF-A8BA-D6AA1111396B}">
      <dgm:prSet/>
      <dgm:spPr/>
      <dgm:t>
        <a:bodyPr/>
        <a:lstStyle/>
        <a:p>
          <a:endParaRPr lang="en-US"/>
        </a:p>
      </dgm:t>
    </dgm:pt>
    <dgm:pt modelId="{7F70128D-3A49-433C-B9FC-D9E48577C00A}" type="sibTrans" cxnId="{CA8C5BC6-9A6D-48AF-A8BA-D6AA1111396B}">
      <dgm:prSet/>
      <dgm:spPr/>
      <dgm:t>
        <a:bodyPr/>
        <a:lstStyle/>
        <a:p>
          <a:endParaRPr lang="en-US"/>
        </a:p>
      </dgm:t>
    </dgm:pt>
    <dgm:pt modelId="{32669413-290F-40F5-AB30-491823606186}">
      <dgm:prSet/>
      <dgm:spPr/>
      <dgm:t>
        <a:bodyPr/>
        <a:lstStyle/>
        <a:p>
          <a:r>
            <a:rPr lang="en-US" dirty="0"/>
            <a:t>UNIT and AIRBUS are Management Committee Members representing Turkey and France in  this COST action</a:t>
          </a:r>
        </a:p>
      </dgm:t>
    </dgm:pt>
    <dgm:pt modelId="{CE5D072A-A618-41CD-8894-01398493AB44}" type="parTrans" cxnId="{B04EEB7B-9FCF-447D-B2A6-5B472D447F24}">
      <dgm:prSet/>
      <dgm:spPr/>
    </dgm:pt>
    <dgm:pt modelId="{1AF53DCF-6821-46C5-B067-612B139ABBA3}" type="sibTrans" cxnId="{B04EEB7B-9FCF-447D-B2A6-5B472D447F24}">
      <dgm:prSet/>
      <dgm:spPr/>
    </dgm:pt>
    <dgm:pt modelId="{0D656A78-F6AE-4728-982B-DF53B9EF4027}">
      <dgm:prSet/>
      <dgm:spPr/>
      <dgm:t>
        <a:bodyPr/>
        <a:lstStyle/>
        <a:p>
          <a:r>
            <a:rPr lang="en-US" b="0" i="0" u="none" dirty="0"/>
            <a:t>The European Research Network on Software-intensive Systems-of-Systems (</a:t>
          </a:r>
          <a:r>
            <a:rPr lang="en-US" b="0" i="0" u="none" dirty="0" err="1"/>
            <a:t>SiSoS</a:t>
          </a:r>
          <a:r>
            <a:rPr lang="en-US" b="0" i="0" u="none" dirty="0"/>
            <a:t>)</a:t>
          </a:r>
          <a:endParaRPr lang="en-US" dirty="0"/>
        </a:p>
      </dgm:t>
    </dgm:pt>
    <dgm:pt modelId="{CBD5AD45-C201-4352-B898-0A10C59A3A78}" type="parTrans" cxnId="{6424CE71-7A40-4E74-82C9-E63CAE577537}">
      <dgm:prSet/>
      <dgm:spPr/>
    </dgm:pt>
    <dgm:pt modelId="{A7EF539C-C54B-449D-A78D-02B5BA5AE44F}" type="sibTrans" cxnId="{6424CE71-7A40-4E74-82C9-E63CAE577537}">
      <dgm:prSet/>
      <dgm:spPr/>
    </dgm:pt>
    <dgm:pt modelId="{F854E968-A3FA-4DED-828E-2685624BF806}">
      <dgm:prSet/>
      <dgm:spPr/>
      <dgm:t>
        <a:bodyPr/>
        <a:lstStyle/>
        <a:p>
          <a:r>
            <a:rPr lang="en-US" b="0" i="0" u="none" dirty="0"/>
            <a:t>UNIT is a participant in the network</a:t>
          </a:r>
          <a:endParaRPr lang="en-US" dirty="0"/>
        </a:p>
      </dgm:t>
    </dgm:pt>
    <dgm:pt modelId="{4C538137-30EB-4886-ACB7-FB90706CF4CB}" type="parTrans" cxnId="{F4509E22-034C-484C-9582-4D2F157348BD}">
      <dgm:prSet/>
      <dgm:spPr/>
    </dgm:pt>
    <dgm:pt modelId="{7D8C82BD-CF58-497F-88D4-0037E54AE8A3}" type="sibTrans" cxnId="{F4509E22-034C-484C-9582-4D2F157348BD}">
      <dgm:prSet/>
      <dgm:spPr/>
    </dgm:pt>
    <dgm:pt modelId="{161425D6-C38C-421E-9932-DD56B547C98B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2"/>
            </a:rPr>
            <a:t>ITEA3-Assume</a:t>
          </a:r>
          <a:r>
            <a:rPr lang="en-US" b="0" i="0" u="none" dirty="0"/>
            <a:t> project</a:t>
          </a:r>
          <a:endParaRPr lang="en-US" dirty="0"/>
        </a:p>
      </dgm:t>
    </dgm:pt>
    <dgm:pt modelId="{62DFAE3F-F63D-43CF-AB67-9C87A23A6C44}" type="parTrans" cxnId="{6EA08082-2FC2-4321-848E-D74570A949D4}">
      <dgm:prSet/>
      <dgm:spPr/>
    </dgm:pt>
    <dgm:pt modelId="{CE337142-8413-44DB-A093-E896B6E2E329}" type="sibTrans" cxnId="{6EA08082-2FC2-4321-848E-D74570A949D4}">
      <dgm:prSet/>
      <dgm:spPr/>
    </dgm:pt>
    <dgm:pt modelId="{F8E92F09-B16A-48F0-982B-30D561EC66C4}">
      <dgm:prSet/>
      <dgm:spPr/>
      <dgm:t>
        <a:bodyPr/>
        <a:lstStyle/>
        <a:p>
          <a:r>
            <a:rPr lang="en-US" b="0" i="0" u="none" dirty="0"/>
            <a:t>Ford-</a:t>
          </a:r>
          <a:r>
            <a:rPr lang="en-US" b="0" i="0" u="none" dirty="0" err="1"/>
            <a:t>Otosan</a:t>
          </a:r>
          <a:r>
            <a:rPr lang="en-US" b="0" i="0" u="none" dirty="0"/>
            <a:t>, </a:t>
          </a:r>
          <a:r>
            <a:rPr lang="en-US" b="0" i="0" u="none" dirty="0" err="1"/>
            <a:t>Havelsan</a:t>
          </a:r>
          <a:r>
            <a:rPr lang="en-US" b="0" i="0" u="none" dirty="0"/>
            <a:t>, </a:t>
          </a:r>
          <a:r>
            <a:rPr lang="en-US" b="0" i="0" u="none" dirty="0" err="1"/>
            <a:t>KocSistem</a:t>
          </a:r>
          <a:r>
            <a:rPr lang="en-US" b="0" i="0" u="none" dirty="0"/>
            <a:t> and UNIT participates in that project</a:t>
          </a:r>
          <a:endParaRPr lang="en-US" dirty="0"/>
        </a:p>
      </dgm:t>
    </dgm:pt>
    <dgm:pt modelId="{644A1B5B-653E-49F3-896D-7C27D500251F}" type="parTrans" cxnId="{0D683822-AF36-4FB2-B9E4-60691A2C9A50}">
      <dgm:prSet/>
      <dgm:spPr/>
    </dgm:pt>
    <dgm:pt modelId="{396D8D81-0F1D-4730-8FE3-412A2EE2C19A}" type="sibTrans" cxnId="{0D683822-AF36-4FB2-B9E4-60691A2C9A50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63F42A30-6356-4C62-833F-55F35331BCB6}" type="pres">
      <dgm:prSet presAssocID="{CC46C41B-D698-4CC5-8507-D70EA84949E3}" presName="text_1" presStyleLbl="node1" presStyleIdx="0" presStyleCnt="3">
        <dgm:presLayoutVars>
          <dgm:bulletEnabled val="1"/>
        </dgm:presLayoutVars>
      </dgm:prSet>
      <dgm:spPr/>
    </dgm:pt>
    <dgm:pt modelId="{9AAF39F5-EA52-487C-A4FE-DBB06C4E045B}" type="pres">
      <dgm:prSet presAssocID="{CC46C41B-D698-4CC5-8507-D70EA84949E3}" presName="accent_1" presStyleCnt="0"/>
      <dgm:spPr/>
    </dgm:pt>
    <dgm:pt modelId="{473565DF-066A-4047-935A-B0E4E24A8CF5}" type="pres">
      <dgm:prSet presAssocID="{CC46C41B-D698-4CC5-8507-D70EA84949E3}" presName="accentRepeatNode" presStyleLbl="solidFgAcc1" presStyleIdx="0" presStyleCnt="3"/>
      <dgm:spPr/>
    </dgm:pt>
    <dgm:pt modelId="{C3D4DEEB-207C-4581-ADE0-543666B9887C}" type="pres">
      <dgm:prSet presAssocID="{0D656A78-F6AE-4728-982B-DF53B9EF4027}" presName="text_2" presStyleLbl="node1" presStyleIdx="1" presStyleCnt="3">
        <dgm:presLayoutVars>
          <dgm:bulletEnabled val="1"/>
        </dgm:presLayoutVars>
      </dgm:prSet>
      <dgm:spPr/>
    </dgm:pt>
    <dgm:pt modelId="{921310A3-4773-448B-AA3E-BDE7ADB4A3CB}" type="pres">
      <dgm:prSet presAssocID="{0D656A78-F6AE-4728-982B-DF53B9EF4027}" presName="accent_2" presStyleCnt="0"/>
      <dgm:spPr/>
    </dgm:pt>
    <dgm:pt modelId="{CD0DAA34-8E90-47D7-BF5A-3BCA9B414E84}" type="pres">
      <dgm:prSet presAssocID="{0D656A78-F6AE-4728-982B-DF53B9EF4027}" presName="accentRepeatNode" presStyleLbl="solidFgAcc1" presStyleIdx="1" presStyleCnt="3"/>
      <dgm:spPr/>
    </dgm:pt>
    <dgm:pt modelId="{D38C99FC-1621-4050-BA33-2985A50256A9}" type="pres">
      <dgm:prSet presAssocID="{161425D6-C38C-421E-9932-DD56B547C98B}" presName="text_3" presStyleLbl="node1" presStyleIdx="2" presStyleCnt="3">
        <dgm:presLayoutVars>
          <dgm:bulletEnabled val="1"/>
        </dgm:presLayoutVars>
      </dgm:prSet>
      <dgm:spPr/>
    </dgm:pt>
    <dgm:pt modelId="{27DEF2BA-C24F-44B9-934D-5B12FC4C5EE9}" type="pres">
      <dgm:prSet presAssocID="{161425D6-C38C-421E-9932-DD56B547C98B}" presName="accent_3" presStyleCnt="0"/>
      <dgm:spPr/>
    </dgm:pt>
    <dgm:pt modelId="{DF3FFDB2-608B-4676-925A-ECD975DC61E5}" type="pres">
      <dgm:prSet presAssocID="{161425D6-C38C-421E-9932-DD56B547C98B}" presName="accentRepeatNode" presStyleLbl="solidFgAcc1" presStyleIdx="2" presStyleCnt="3"/>
      <dgm:spPr/>
    </dgm:pt>
  </dgm:ptLst>
  <dgm:cxnLst>
    <dgm:cxn modelId="{5AB7FC3E-8CC3-4F22-9BDF-F3F942887DD8}" type="presOf" srcId="{F854E968-A3FA-4DED-828E-2685624BF806}" destId="{C3D4DEEB-207C-4581-ADE0-543666B9887C}" srcOrd="0" destOrd="1" presId="urn:microsoft.com/office/officeart/2008/layout/VerticalCurvedList"/>
    <dgm:cxn modelId="{443E6472-C6B8-45F1-A6DE-251F2EBE11D3}" type="presOf" srcId="{0D656A78-F6AE-4728-982B-DF53B9EF4027}" destId="{C3D4DEEB-207C-4581-ADE0-543666B9887C}" srcOrd="0" destOrd="0" presId="urn:microsoft.com/office/officeart/2008/layout/VerticalCurvedList"/>
    <dgm:cxn modelId="{5B124C30-D60B-404B-8209-393F3FE3ADDE}" type="presOf" srcId="{161425D6-C38C-421E-9932-DD56B547C98B}" destId="{D38C99FC-1621-4050-BA33-2985A50256A9}" srcOrd="0" destOrd="0" presId="urn:microsoft.com/office/officeart/2008/layout/VerticalCurvedList"/>
    <dgm:cxn modelId="{0D683822-AF36-4FB2-B9E4-60691A2C9A50}" srcId="{161425D6-C38C-421E-9932-DD56B547C98B}" destId="{F8E92F09-B16A-48F0-982B-30D561EC66C4}" srcOrd="0" destOrd="0" parTransId="{644A1B5B-653E-49F3-896D-7C27D500251F}" sibTransId="{396D8D81-0F1D-4730-8FE3-412A2EE2C19A}"/>
    <dgm:cxn modelId="{B04EEB7B-9FCF-447D-B2A6-5B472D447F24}" srcId="{CC46C41B-D698-4CC5-8507-D70EA84949E3}" destId="{32669413-290F-40F5-AB30-491823606186}" srcOrd="0" destOrd="0" parTransId="{CE5D072A-A618-41CD-8894-01398493AB44}" sibTransId="{1AF53DCF-6821-46C5-B067-612B139ABBA3}"/>
    <dgm:cxn modelId="{F4509E22-034C-484C-9582-4D2F157348BD}" srcId="{0D656A78-F6AE-4728-982B-DF53B9EF4027}" destId="{F854E968-A3FA-4DED-828E-2685624BF806}" srcOrd="0" destOrd="0" parTransId="{4C538137-30EB-4886-ACB7-FB90706CF4CB}" sibTransId="{7D8C82BD-CF58-497F-88D4-0037E54AE8A3}"/>
    <dgm:cxn modelId="{6EA08082-2FC2-4321-848E-D74570A949D4}" srcId="{571CC073-B4EA-454E-8A5E-FC001A76EABC}" destId="{161425D6-C38C-421E-9932-DD56B547C98B}" srcOrd="2" destOrd="0" parTransId="{62DFAE3F-F63D-43CF-AB67-9C87A23A6C44}" sibTransId="{CE337142-8413-44DB-A093-E896B6E2E329}"/>
    <dgm:cxn modelId="{EA529917-DB21-4B3A-9206-707EB9F99A24}" type="presOf" srcId="{CC46C41B-D698-4CC5-8507-D70EA84949E3}" destId="{63F42A30-6356-4C62-833F-55F35331BCB6}" srcOrd="0" destOrd="0" presId="urn:microsoft.com/office/officeart/2008/layout/VerticalCurvedList"/>
    <dgm:cxn modelId="{3DE5FD6B-D243-44D3-AF7F-ED5D2800F178}" type="presOf" srcId="{1AF53DCF-6821-46C5-B067-612B139ABBA3}" destId="{84E162AD-861D-4555-B043-F79679CCDBDA}" srcOrd="0" destOrd="0" presId="urn:microsoft.com/office/officeart/2008/layout/VerticalCurvedList"/>
    <dgm:cxn modelId="{29F79E1E-23E8-45FE-AFCB-3FD5A92925ED}" type="presOf" srcId="{F8E92F09-B16A-48F0-982B-30D561EC66C4}" destId="{D38C99FC-1621-4050-BA33-2985A50256A9}" srcOrd="0" destOrd="1" presId="urn:microsoft.com/office/officeart/2008/layout/VerticalCurvedList"/>
    <dgm:cxn modelId="{6424CE71-7A40-4E74-82C9-E63CAE577537}" srcId="{571CC073-B4EA-454E-8A5E-FC001A76EABC}" destId="{0D656A78-F6AE-4728-982B-DF53B9EF4027}" srcOrd="1" destOrd="0" parTransId="{CBD5AD45-C201-4352-B898-0A10C59A3A78}" sibTransId="{A7EF539C-C54B-449D-A78D-02B5BA5AE44F}"/>
    <dgm:cxn modelId="{CA8C5BC6-9A6D-48AF-A8BA-D6AA1111396B}" srcId="{571CC073-B4EA-454E-8A5E-FC001A76EABC}" destId="{CC46C41B-D698-4CC5-8507-D70EA84949E3}" srcOrd="0" destOrd="0" parTransId="{734A5CDC-D29B-4C00-9425-224FF0AED388}" sibTransId="{7F70128D-3A49-433C-B9FC-D9E48577C00A}"/>
    <dgm:cxn modelId="{794EE9AC-F64D-4B40-AD42-06C37EBE8E9D}" type="presOf" srcId="{32669413-290F-40F5-AB30-491823606186}" destId="{63F42A30-6356-4C62-833F-55F35331BCB6}" srcOrd="0" destOrd="1" presId="urn:microsoft.com/office/officeart/2008/layout/VerticalCurvedList"/>
    <dgm:cxn modelId="{D4B886C2-8798-44B4-8A49-74B2DBFFDC1E}" type="presOf" srcId="{571CC073-B4EA-454E-8A5E-FC001A76EABC}" destId="{C1F95457-0E13-4C00-AF3F-5279185B3005}" srcOrd="0" destOrd="0" presId="urn:microsoft.com/office/officeart/2008/layout/VerticalCurvedList"/>
    <dgm:cxn modelId="{E56A512F-005C-4E92-BDC2-E4AE7DFF3D2A}" type="presParOf" srcId="{C1F95457-0E13-4C00-AF3F-5279185B3005}" destId="{4208A881-E163-4E2D-843D-3E50A7960126}" srcOrd="0" destOrd="0" presId="urn:microsoft.com/office/officeart/2008/layout/VerticalCurvedList"/>
    <dgm:cxn modelId="{D6C229DC-A776-428E-9900-2E60441272B2}" type="presParOf" srcId="{4208A881-E163-4E2D-843D-3E50A7960126}" destId="{18DFAB4C-927C-4D8E-B963-160FBB72A981}" srcOrd="0" destOrd="0" presId="urn:microsoft.com/office/officeart/2008/layout/VerticalCurvedList"/>
    <dgm:cxn modelId="{29BF0E5D-C40C-4AA3-8383-06CD5536D294}" type="presParOf" srcId="{18DFAB4C-927C-4D8E-B963-160FBB72A981}" destId="{D7A136A3-59C3-4E7B-B46A-5EBCE8A4078B}" srcOrd="0" destOrd="0" presId="urn:microsoft.com/office/officeart/2008/layout/VerticalCurvedList"/>
    <dgm:cxn modelId="{1276C28E-E662-423D-B271-53DCF4104326}" type="presParOf" srcId="{18DFAB4C-927C-4D8E-B963-160FBB72A981}" destId="{84E162AD-861D-4555-B043-F79679CCDBDA}" srcOrd="1" destOrd="0" presId="urn:microsoft.com/office/officeart/2008/layout/VerticalCurvedList"/>
    <dgm:cxn modelId="{415797F6-EB9C-4529-8CB3-0C7616920045}" type="presParOf" srcId="{18DFAB4C-927C-4D8E-B963-160FBB72A981}" destId="{0CC9D516-AF50-449F-94BB-47477852AD53}" srcOrd="2" destOrd="0" presId="urn:microsoft.com/office/officeart/2008/layout/VerticalCurvedList"/>
    <dgm:cxn modelId="{424BAAF5-70F1-4EF1-9503-12FE6E8F28A7}" type="presParOf" srcId="{18DFAB4C-927C-4D8E-B963-160FBB72A981}" destId="{44A52C95-0F8F-4D9A-AFA3-B197DFE13F6B}" srcOrd="3" destOrd="0" presId="urn:microsoft.com/office/officeart/2008/layout/VerticalCurvedList"/>
    <dgm:cxn modelId="{B711CD50-23F2-4103-9467-34B6DC42A05D}" type="presParOf" srcId="{4208A881-E163-4E2D-843D-3E50A7960126}" destId="{63F42A30-6356-4C62-833F-55F35331BCB6}" srcOrd="1" destOrd="0" presId="urn:microsoft.com/office/officeart/2008/layout/VerticalCurvedList"/>
    <dgm:cxn modelId="{4382B6B2-BE7E-4D7C-881F-504542D04C39}" type="presParOf" srcId="{4208A881-E163-4E2D-843D-3E50A7960126}" destId="{9AAF39F5-EA52-487C-A4FE-DBB06C4E045B}" srcOrd="2" destOrd="0" presId="urn:microsoft.com/office/officeart/2008/layout/VerticalCurvedList"/>
    <dgm:cxn modelId="{D903A2D2-089D-4BEC-8BE7-4790C0F25544}" type="presParOf" srcId="{9AAF39F5-EA52-487C-A4FE-DBB06C4E045B}" destId="{473565DF-066A-4047-935A-B0E4E24A8CF5}" srcOrd="0" destOrd="0" presId="urn:microsoft.com/office/officeart/2008/layout/VerticalCurvedList"/>
    <dgm:cxn modelId="{8E44AE83-46F9-49BB-B333-0053F7349D4D}" type="presParOf" srcId="{4208A881-E163-4E2D-843D-3E50A7960126}" destId="{C3D4DEEB-207C-4581-ADE0-543666B9887C}" srcOrd="3" destOrd="0" presId="urn:microsoft.com/office/officeart/2008/layout/VerticalCurvedList"/>
    <dgm:cxn modelId="{6420FC2D-C48C-4AA4-A15D-06E32D66BF6F}" type="presParOf" srcId="{4208A881-E163-4E2D-843D-3E50A7960126}" destId="{921310A3-4773-448B-AA3E-BDE7ADB4A3CB}" srcOrd="4" destOrd="0" presId="urn:microsoft.com/office/officeart/2008/layout/VerticalCurvedList"/>
    <dgm:cxn modelId="{61834E9F-38D0-4BDD-8467-6E658553B860}" type="presParOf" srcId="{921310A3-4773-448B-AA3E-BDE7ADB4A3CB}" destId="{CD0DAA34-8E90-47D7-BF5A-3BCA9B414E84}" srcOrd="0" destOrd="0" presId="urn:microsoft.com/office/officeart/2008/layout/VerticalCurvedList"/>
    <dgm:cxn modelId="{C74A1E03-E160-4572-BD09-A35B7EA07BCF}" type="presParOf" srcId="{4208A881-E163-4E2D-843D-3E50A7960126}" destId="{D38C99FC-1621-4050-BA33-2985A50256A9}" srcOrd="5" destOrd="0" presId="urn:microsoft.com/office/officeart/2008/layout/VerticalCurvedList"/>
    <dgm:cxn modelId="{C66966E7-665A-414B-B8E3-41533681598D}" type="presParOf" srcId="{4208A881-E163-4E2D-843D-3E50A7960126}" destId="{27DEF2BA-C24F-44B9-934D-5B12FC4C5EE9}" srcOrd="6" destOrd="0" presId="urn:microsoft.com/office/officeart/2008/layout/VerticalCurvedList"/>
    <dgm:cxn modelId="{262257B2-D40C-42DE-BC8B-70200A56DD47}" type="presParOf" srcId="{27DEF2BA-C24F-44B9-934D-5B12FC4C5EE9}" destId="{DF3FFDB2-608B-4676-925A-ECD975DC61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C0DBA0D-7A50-428A-A940-AA1DAA907B83}">
      <dgm:prSet/>
      <dgm:spPr/>
      <dgm:t>
        <a:bodyPr/>
        <a:lstStyle/>
        <a:p>
          <a:r>
            <a:rPr lang="en-US"/>
            <a:t>ACM Applied Computing Symposium</a:t>
          </a:r>
        </a:p>
      </dgm:t>
    </dgm:pt>
    <dgm:pt modelId="{6486FD94-F9B2-48F4-9E79-2EC4B37CC96C}" type="parTrans" cxnId="{B104DB4E-DE79-4B49-A2C8-284402537470}">
      <dgm:prSet/>
      <dgm:spPr/>
      <dgm:t>
        <a:bodyPr/>
        <a:lstStyle/>
        <a:p>
          <a:endParaRPr lang="en-US"/>
        </a:p>
      </dgm:t>
    </dgm:pt>
    <dgm:pt modelId="{42940F6B-61F8-4ED4-8D32-1AB14D1C15C5}" type="sibTrans" cxnId="{B104DB4E-DE79-4B49-A2C8-284402537470}">
      <dgm:prSet/>
      <dgm:spPr/>
      <dgm:t>
        <a:bodyPr/>
        <a:lstStyle/>
        <a:p>
          <a:endParaRPr lang="en-US"/>
        </a:p>
      </dgm:t>
    </dgm:pt>
    <dgm:pt modelId="{4AA9BFE8-C96D-4C87-B276-D3A94CF9C7C4}">
      <dgm:prSet/>
      <dgm:spPr/>
      <dgm:t>
        <a:bodyPr/>
        <a:lstStyle/>
        <a:p>
          <a:r>
            <a:rPr lang="en-US"/>
            <a:t>Paper submited  and uneder review</a:t>
          </a:r>
        </a:p>
      </dgm:t>
    </dgm:pt>
    <dgm:pt modelId="{70287E9B-F5F8-4405-B14B-9B3EE3E32F5E}" type="parTrans" cxnId="{40F50096-E9B6-4AAC-A65E-E8CEC4212D34}">
      <dgm:prSet/>
      <dgm:spPr/>
      <dgm:t>
        <a:bodyPr/>
        <a:lstStyle/>
        <a:p>
          <a:endParaRPr lang="en-US"/>
        </a:p>
      </dgm:t>
    </dgm:pt>
    <dgm:pt modelId="{DC2FCE8E-0D59-4CA3-9676-6462FE1BDFC5}" type="sibTrans" cxnId="{40F50096-E9B6-4AAC-A65E-E8CEC4212D34}">
      <dgm:prSet/>
      <dgm:spPr/>
      <dgm:t>
        <a:bodyPr/>
        <a:lstStyle/>
        <a:p>
          <a:endParaRPr lang="en-US"/>
        </a:p>
      </dgm:t>
    </dgm:pt>
    <dgm:pt modelId="{261E5D78-167F-47FD-81DC-AD534EDA0806}">
      <dgm:prSet/>
      <dgm:spPr/>
      <dgm:t>
        <a:bodyPr/>
        <a:lstStyle/>
        <a:p>
          <a:r>
            <a:rPr lang="en-US"/>
            <a:t>SAT/SMT/AR Summer School</a:t>
          </a:r>
        </a:p>
      </dgm:t>
    </dgm:pt>
    <dgm:pt modelId="{47857AE4-8A91-4366-91A9-0F06B115B590}" type="parTrans" cxnId="{9FCEA61A-A5A1-4BBF-8430-824E385F5957}">
      <dgm:prSet/>
      <dgm:spPr/>
      <dgm:t>
        <a:bodyPr/>
        <a:lstStyle/>
        <a:p>
          <a:endParaRPr lang="en-US"/>
        </a:p>
      </dgm:t>
    </dgm:pt>
    <dgm:pt modelId="{0072A7C9-211B-40F5-96EB-41343CEFD243}" type="sibTrans" cxnId="{9FCEA61A-A5A1-4BBF-8430-824E385F5957}">
      <dgm:prSet/>
      <dgm:spPr/>
      <dgm:t>
        <a:bodyPr/>
        <a:lstStyle/>
        <a:p>
          <a:endParaRPr lang="en-US"/>
        </a:p>
      </dgm:t>
    </dgm:pt>
    <dgm:pt modelId="{3DFCCE09-73FB-45B6-85EC-2D9AE9268B37}">
      <dgm:prSet/>
      <dgm:spPr/>
      <dgm:t>
        <a:bodyPr/>
        <a:lstStyle/>
        <a:p>
          <a:r>
            <a:rPr lang="en-US"/>
            <a:t>Poster presentation</a:t>
          </a:r>
        </a:p>
      </dgm:t>
    </dgm:pt>
    <dgm:pt modelId="{C1F24AEC-DB54-4872-8F16-35BA27251506}" type="parTrans" cxnId="{F944B95E-35B3-47CB-AF17-25F10972A6FA}">
      <dgm:prSet/>
      <dgm:spPr/>
      <dgm:t>
        <a:bodyPr/>
        <a:lstStyle/>
        <a:p>
          <a:endParaRPr lang="en-US"/>
        </a:p>
      </dgm:t>
    </dgm:pt>
    <dgm:pt modelId="{A0B16F0A-9A2C-480E-8DAA-2C70851C21F6}" type="sibTrans" cxnId="{F944B95E-35B3-47CB-AF17-25F10972A6FA}">
      <dgm:prSet/>
      <dgm:spPr/>
      <dgm:t>
        <a:bodyPr/>
        <a:lstStyle/>
        <a:p>
          <a:endParaRPr lang="en-US"/>
        </a:p>
      </dgm:t>
    </dgm:pt>
    <dgm:pt modelId="{696DE9BF-3914-46E0-A91C-511119DAAA34}">
      <dgm:prSet/>
      <dgm:spPr/>
      <dgm:t>
        <a:bodyPr/>
        <a:lstStyle/>
        <a:p>
          <a:r>
            <a:rPr lang="en-US"/>
            <a:t>VTSA Summer School</a:t>
          </a:r>
        </a:p>
      </dgm:t>
    </dgm:pt>
    <dgm:pt modelId="{F5D672B2-0CDF-437F-9D00-4AFD529573F7}" type="parTrans" cxnId="{B4575F96-C6AB-45E0-9FF9-DB51CB78ADD9}">
      <dgm:prSet/>
      <dgm:spPr/>
      <dgm:t>
        <a:bodyPr/>
        <a:lstStyle/>
        <a:p>
          <a:endParaRPr lang="en-US"/>
        </a:p>
      </dgm:t>
    </dgm:pt>
    <dgm:pt modelId="{CD95B479-D67E-4ADD-9216-06DD9FE72ABD}" type="sibTrans" cxnId="{B4575F96-C6AB-45E0-9FF9-DB51CB78ADD9}">
      <dgm:prSet/>
      <dgm:spPr/>
      <dgm:t>
        <a:bodyPr/>
        <a:lstStyle/>
        <a:p>
          <a:endParaRPr lang="en-US"/>
        </a:p>
      </dgm:t>
    </dgm:pt>
    <dgm:pt modelId="{64B13576-2231-478C-967B-8FA03F30E557}">
      <dgm:prSet/>
      <dgm:spPr/>
      <dgm:t>
        <a:bodyPr/>
        <a:lstStyle/>
        <a:p>
          <a:r>
            <a:rPr lang="en-US"/>
            <a:t>Poster presentation</a:t>
          </a:r>
        </a:p>
      </dgm:t>
    </dgm:pt>
    <dgm:pt modelId="{55601222-C7BF-46D5-B042-46ECF60523C4}" type="parTrans" cxnId="{AB12EC91-3D83-4FB2-90CC-BE313B7018B0}">
      <dgm:prSet/>
      <dgm:spPr/>
      <dgm:t>
        <a:bodyPr/>
        <a:lstStyle/>
        <a:p>
          <a:endParaRPr lang="en-US"/>
        </a:p>
      </dgm:t>
    </dgm:pt>
    <dgm:pt modelId="{C8403779-8499-4E90-9509-B1E5CED089F6}" type="sibTrans" cxnId="{AB12EC91-3D83-4FB2-90CC-BE313B7018B0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0C93AFAA-37A9-40AC-AC2F-7FAE0D007AAB}" type="pres">
      <dgm:prSet presAssocID="{1C0DBA0D-7A50-428A-A940-AA1DAA907B83}" presName="text_1" presStyleLbl="node1" presStyleIdx="0" presStyleCnt="3">
        <dgm:presLayoutVars>
          <dgm:bulletEnabled val="1"/>
        </dgm:presLayoutVars>
      </dgm:prSet>
      <dgm:spPr/>
    </dgm:pt>
    <dgm:pt modelId="{5E60D3FB-5805-40A7-BE20-010D08BD5738}" type="pres">
      <dgm:prSet presAssocID="{1C0DBA0D-7A50-428A-A940-AA1DAA907B83}" presName="accent_1" presStyleCnt="0"/>
      <dgm:spPr/>
    </dgm:pt>
    <dgm:pt modelId="{6DBEC1AD-5F83-42AE-B40C-48F372BB86B8}" type="pres">
      <dgm:prSet presAssocID="{1C0DBA0D-7A50-428A-A940-AA1DAA907B83}" presName="accentRepeatNode" presStyleLbl="solidFgAcc1" presStyleIdx="0" presStyleCnt="3"/>
      <dgm:spPr/>
    </dgm:pt>
    <dgm:pt modelId="{8823BAC0-4216-4F97-A253-5B26E8511E3F}" type="pres">
      <dgm:prSet presAssocID="{261E5D78-167F-47FD-81DC-AD534EDA0806}" presName="text_2" presStyleLbl="node1" presStyleIdx="1" presStyleCnt="3">
        <dgm:presLayoutVars>
          <dgm:bulletEnabled val="1"/>
        </dgm:presLayoutVars>
      </dgm:prSet>
      <dgm:spPr/>
    </dgm:pt>
    <dgm:pt modelId="{86A19ECE-74E5-4D2D-8E7D-D6E51160D241}" type="pres">
      <dgm:prSet presAssocID="{261E5D78-167F-47FD-81DC-AD534EDA0806}" presName="accent_2" presStyleCnt="0"/>
      <dgm:spPr/>
    </dgm:pt>
    <dgm:pt modelId="{7D7D2B86-D0C3-4449-943E-A7D34D5E6C36}" type="pres">
      <dgm:prSet presAssocID="{261E5D78-167F-47FD-81DC-AD534EDA0806}" presName="accentRepeatNode" presStyleLbl="solidFgAcc1" presStyleIdx="1" presStyleCnt="3"/>
      <dgm:spPr/>
    </dgm:pt>
    <dgm:pt modelId="{C9A233A5-EC7D-4D52-AF5F-354043E7FD87}" type="pres">
      <dgm:prSet presAssocID="{696DE9BF-3914-46E0-A91C-511119DAAA34}" presName="text_3" presStyleLbl="node1" presStyleIdx="2" presStyleCnt="3">
        <dgm:presLayoutVars>
          <dgm:bulletEnabled val="1"/>
        </dgm:presLayoutVars>
      </dgm:prSet>
      <dgm:spPr/>
    </dgm:pt>
    <dgm:pt modelId="{0665BCA8-263A-4D50-8295-D920D26762E0}" type="pres">
      <dgm:prSet presAssocID="{696DE9BF-3914-46E0-A91C-511119DAAA34}" presName="accent_3" presStyleCnt="0"/>
      <dgm:spPr/>
    </dgm:pt>
    <dgm:pt modelId="{1253AC35-1957-4B72-8464-8558DE2F8202}" type="pres">
      <dgm:prSet presAssocID="{696DE9BF-3914-46E0-A91C-511119DAAA34}" presName="accentRepeatNode" presStyleLbl="solidFgAcc1" presStyleIdx="2" presStyleCnt="3"/>
      <dgm:spPr/>
    </dgm:pt>
  </dgm:ptLst>
  <dgm:cxnLst>
    <dgm:cxn modelId="{5D0C9185-9AE3-4DBE-83B5-191827A8368C}" type="presOf" srcId="{261E5D78-167F-47FD-81DC-AD534EDA0806}" destId="{8823BAC0-4216-4F97-A253-5B26E8511E3F}" srcOrd="0" destOrd="0" presId="urn:microsoft.com/office/officeart/2008/layout/VerticalCurvedList"/>
    <dgm:cxn modelId="{768E487A-2A30-42F4-9D30-64E2DB218BFC}" type="presOf" srcId="{64B13576-2231-478C-967B-8FA03F30E557}" destId="{C9A233A5-EC7D-4D52-AF5F-354043E7FD87}" srcOrd="0" destOrd="1" presId="urn:microsoft.com/office/officeart/2008/layout/VerticalCurvedList"/>
    <dgm:cxn modelId="{AB12EC91-3D83-4FB2-90CC-BE313B7018B0}" srcId="{696DE9BF-3914-46E0-A91C-511119DAAA34}" destId="{64B13576-2231-478C-967B-8FA03F30E557}" srcOrd="0" destOrd="0" parTransId="{55601222-C7BF-46D5-B042-46ECF60523C4}" sibTransId="{C8403779-8499-4E90-9509-B1E5CED089F6}"/>
    <dgm:cxn modelId="{9FCEA61A-A5A1-4BBF-8430-824E385F5957}" srcId="{571CC073-B4EA-454E-8A5E-FC001A76EABC}" destId="{261E5D78-167F-47FD-81DC-AD534EDA0806}" srcOrd="1" destOrd="0" parTransId="{47857AE4-8A91-4366-91A9-0F06B115B590}" sibTransId="{0072A7C9-211B-40F5-96EB-41343CEFD243}"/>
    <dgm:cxn modelId="{4C4E7647-FDDD-4064-9864-319AC340C7E8}" type="presOf" srcId="{696DE9BF-3914-46E0-A91C-511119DAAA34}" destId="{C9A233A5-EC7D-4D52-AF5F-354043E7FD87}" srcOrd="0" destOrd="0" presId="urn:microsoft.com/office/officeart/2008/layout/VerticalCurvedList"/>
    <dgm:cxn modelId="{D6558266-BB46-4CF5-BCC4-4E53512EDCC7}" type="presOf" srcId="{3DFCCE09-73FB-45B6-85EC-2D9AE9268B37}" destId="{8823BAC0-4216-4F97-A253-5B26E8511E3F}" srcOrd="0" destOrd="1" presId="urn:microsoft.com/office/officeart/2008/layout/VerticalCurvedList"/>
    <dgm:cxn modelId="{F944B95E-35B3-47CB-AF17-25F10972A6FA}" srcId="{261E5D78-167F-47FD-81DC-AD534EDA0806}" destId="{3DFCCE09-73FB-45B6-85EC-2D9AE9268B37}" srcOrd="0" destOrd="0" parTransId="{C1F24AEC-DB54-4872-8F16-35BA27251506}" sibTransId="{A0B16F0A-9A2C-480E-8DAA-2C70851C21F6}"/>
    <dgm:cxn modelId="{9F2B5D87-57FB-4845-B61D-914A2FD6F55C}" type="presOf" srcId="{DC2FCE8E-0D59-4CA3-9676-6462FE1BDFC5}" destId="{84E162AD-861D-4555-B043-F79679CCDBDA}" srcOrd="0" destOrd="0" presId="urn:microsoft.com/office/officeart/2008/layout/VerticalCurvedList"/>
    <dgm:cxn modelId="{33E5AC79-BF72-47F8-BB32-F35E4362BC02}" type="presOf" srcId="{1C0DBA0D-7A50-428A-A940-AA1DAA907B83}" destId="{0C93AFAA-37A9-40AC-AC2F-7FAE0D007AAB}" srcOrd="0" destOrd="0" presId="urn:microsoft.com/office/officeart/2008/layout/VerticalCurvedList"/>
    <dgm:cxn modelId="{FED4FC6F-35DC-4058-9086-891E10E6C7F6}" type="presOf" srcId="{4AA9BFE8-C96D-4C87-B276-D3A94CF9C7C4}" destId="{0C93AFAA-37A9-40AC-AC2F-7FAE0D007AAB}" srcOrd="0" destOrd="1" presId="urn:microsoft.com/office/officeart/2008/layout/VerticalCurvedList"/>
    <dgm:cxn modelId="{B104DB4E-DE79-4B49-A2C8-284402537470}" srcId="{571CC073-B4EA-454E-8A5E-FC001A76EABC}" destId="{1C0DBA0D-7A50-428A-A940-AA1DAA907B83}" srcOrd="0" destOrd="0" parTransId="{6486FD94-F9B2-48F4-9E79-2EC4B37CC96C}" sibTransId="{42940F6B-61F8-4ED4-8D32-1AB14D1C15C5}"/>
    <dgm:cxn modelId="{B4575F96-C6AB-45E0-9FF9-DB51CB78ADD9}" srcId="{571CC073-B4EA-454E-8A5E-FC001A76EABC}" destId="{696DE9BF-3914-46E0-A91C-511119DAAA34}" srcOrd="2" destOrd="0" parTransId="{F5D672B2-0CDF-437F-9D00-4AFD529573F7}" sibTransId="{CD95B479-D67E-4ADD-9216-06DD9FE72ABD}"/>
    <dgm:cxn modelId="{86B0731E-0D52-4DF9-910D-33AC2B674E51}" type="presOf" srcId="{571CC073-B4EA-454E-8A5E-FC001A76EABC}" destId="{C1F95457-0E13-4C00-AF3F-5279185B3005}" srcOrd="0" destOrd="0" presId="urn:microsoft.com/office/officeart/2008/layout/VerticalCurvedList"/>
    <dgm:cxn modelId="{40F50096-E9B6-4AAC-A65E-E8CEC4212D34}" srcId="{1C0DBA0D-7A50-428A-A940-AA1DAA907B83}" destId="{4AA9BFE8-C96D-4C87-B276-D3A94CF9C7C4}" srcOrd="0" destOrd="0" parTransId="{70287E9B-F5F8-4405-B14B-9B3EE3E32F5E}" sibTransId="{DC2FCE8E-0D59-4CA3-9676-6462FE1BDFC5}"/>
    <dgm:cxn modelId="{3F0E2202-6149-4807-885B-CE4700FF886C}" type="presParOf" srcId="{C1F95457-0E13-4C00-AF3F-5279185B3005}" destId="{4208A881-E163-4E2D-843D-3E50A7960126}" srcOrd="0" destOrd="0" presId="urn:microsoft.com/office/officeart/2008/layout/VerticalCurvedList"/>
    <dgm:cxn modelId="{3FCCB3B8-8B3D-4C7E-A355-504B22EDC471}" type="presParOf" srcId="{4208A881-E163-4E2D-843D-3E50A7960126}" destId="{18DFAB4C-927C-4D8E-B963-160FBB72A981}" srcOrd="0" destOrd="0" presId="urn:microsoft.com/office/officeart/2008/layout/VerticalCurvedList"/>
    <dgm:cxn modelId="{41216CEC-2D29-4DB2-9AC6-51449FECAD2B}" type="presParOf" srcId="{18DFAB4C-927C-4D8E-B963-160FBB72A981}" destId="{D7A136A3-59C3-4E7B-B46A-5EBCE8A4078B}" srcOrd="0" destOrd="0" presId="urn:microsoft.com/office/officeart/2008/layout/VerticalCurvedList"/>
    <dgm:cxn modelId="{10DED78C-73A8-45B9-B094-00B92AB99E60}" type="presParOf" srcId="{18DFAB4C-927C-4D8E-B963-160FBB72A981}" destId="{84E162AD-861D-4555-B043-F79679CCDBDA}" srcOrd="1" destOrd="0" presId="urn:microsoft.com/office/officeart/2008/layout/VerticalCurvedList"/>
    <dgm:cxn modelId="{B5307D53-068A-4F0A-A9CB-3BD785F7E87C}" type="presParOf" srcId="{18DFAB4C-927C-4D8E-B963-160FBB72A981}" destId="{0CC9D516-AF50-449F-94BB-47477852AD53}" srcOrd="2" destOrd="0" presId="urn:microsoft.com/office/officeart/2008/layout/VerticalCurvedList"/>
    <dgm:cxn modelId="{B892F55F-4B0F-49E7-BBF9-BF1F023CF98D}" type="presParOf" srcId="{18DFAB4C-927C-4D8E-B963-160FBB72A981}" destId="{44A52C95-0F8F-4D9A-AFA3-B197DFE13F6B}" srcOrd="3" destOrd="0" presId="urn:microsoft.com/office/officeart/2008/layout/VerticalCurvedList"/>
    <dgm:cxn modelId="{946FA011-F799-4A21-B327-FCAFD4F36511}" type="presParOf" srcId="{4208A881-E163-4E2D-843D-3E50A7960126}" destId="{0C93AFAA-37A9-40AC-AC2F-7FAE0D007AAB}" srcOrd="1" destOrd="0" presId="urn:microsoft.com/office/officeart/2008/layout/VerticalCurvedList"/>
    <dgm:cxn modelId="{7E4D2F0A-9D16-46F8-A57A-EE73C668392E}" type="presParOf" srcId="{4208A881-E163-4E2D-843D-3E50A7960126}" destId="{5E60D3FB-5805-40A7-BE20-010D08BD5738}" srcOrd="2" destOrd="0" presId="urn:microsoft.com/office/officeart/2008/layout/VerticalCurvedList"/>
    <dgm:cxn modelId="{082ECBEB-806F-4176-96BB-86FDBB7C126A}" type="presParOf" srcId="{5E60D3FB-5805-40A7-BE20-010D08BD5738}" destId="{6DBEC1AD-5F83-42AE-B40C-48F372BB86B8}" srcOrd="0" destOrd="0" presId="urn:microsoft.com/office/officeart/2008/layout/VerticalCurvedList"/>
    <dgm:cxn modelId="{2589A79D-4D29-4CF3-A1B7-0096D950765E}" type="presParOf" srcId="{4208A881-E163-4E2D-843D-3E50A7960126}" destId="{8823BAC0-4216-4F97-A253-5B26E8511E3F}" srcOrd="3" destOrd="0" presId="urn:microsoft.com/office/officeart/2008/layout/VerticalCurvedList"/>
    <dgm:cxn modelId="{3C8696FE-FF4F-4983-9C44-EA7BEADE208D}" type="presParOf" srcId="{4208A881-E163-4E2D-843D-3E50A7960126}" destId="{86A19ECE-74E5-4D2D-8E7D-D6E51160D241}" srcOrd="4" destOrd="0" presId="urn:microsoft.com/office/officeart/2008/layout/VerticalCurvedList"/>
    <dgm:cxn modelId="{9E40E04E-C202-42C4-A299-25F768701E42}" type="presParOf" srcId="{86A19ECE-74E5-4D2D-8E7D-D6E51160D241}" destId="{7D7D2B86-D0C3-4449-943E-A7D34D5E6C36}" srcOrd="0" destOrd="0" presId="urn:microsoft.com/office/officeart/2008/layout/VerticalCurvedList"/>
    <dgm:cxn modelId="{92981623-FD41-4367-896A-9798B6B34923}" type="presParOf" srcId="{4208A881-E163-4E2D-843D-3E50A7960126}" destId="{C9A233A5-EC7D-4D52-AF5F-354043E7FD87}" srcOrd="5" destOrd="0" presId="urn:microsoft.com/office/officeart/2008/layout/VerticalCurvedList"/>
    <dgm:cxn modelId="{5F9335C5-1D59-4A3A-A297-253F5EEE0269}" type="presParOf" srcId="{4208A881-E163-4E2D-843D-3E50A7960126}" destId="{0665BCA8-263A-4D50-8295-D920D26762E0}" srcOrd="6" destOrd="0" presId="urn:microsoft.com/office/officeart/2008/layout/VerticalCurvedList"/>
    <dgm:cxn modelId="{C6A2C01C-4ACC-453A-A84E-8A39CBC33090}" type="presParOf" srcId="{0665BCA8-263A-4D50-8295-D920D26762E0}" destId="{1253AC35-1957-4B72-8464-8558DE2F82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94CAF3-C9F9-4963-9C94-9F01882EF258}">
      <dgm:prSet/>
      <dgm:spPr/>
      <dgm:t>
        <a:bodyPr/>
        <a:lstStyle/>
        <a:p>
          <a:r>
            <a:rPr lang="en-029" b="0" i="0" noProof="0" dirty="0"/>
            <a:t>Use </a:t>
          </a:r>
          <a:r>
            <a:rPr lang="en-029" b="0" i="0" noProof="0" dirty="0" err="1"/>
            <a:t>Obeo</a:t>
          </a:r>
          <a:r>
            <a:rPr lang="en-029" b="0" i="0" noProof="0" dirty="0"/>
            <a:t> deployment of MW on Sirius documentation</a:t>
          </a:r>
          <a:endParaRPr lang="en-029" noProof="0" dirty="0"/>
        </a:p>
      </dgm:t>
    </dgm:pt>
    <dgm:pt modelId="{B2BB5234-C0BD-4220-9B48-BA7811BC02EE}" type="parTrans" cxnId="{41A3D148-9E81-4A3E-BE0F-5109391B5741}">
      <dgm:prSet/>
      <dgm:spPr/>
      <dgm:t>
        <a:bodyPr/>
        <a:lstStyle/>
        <a:p>
          <a:endParaRPr lang="en-US"/>
        </a:p>
      </dgm:t>
    </dgm:pt>
    <dgm:pt modelId="{E542FF88-60B1-42F6-B5B8-1EC7195BC6F9}" type="sibTrans" cxnId="{41A3D148-9E81-4A3E-BE0F-5109391B5741}">
      <dgm:prSet/>
      <dgm:spPr/>
      <dgm:t>
        <a:bodyPr/>
        <a:lstStyle/>
        <a:p>
          <a:endParaRPr lang="en-US"/>
        </a:p>
      </dgm:t>
    </dgm:pt>
    <dgm:pt modelId="{D7CF5548-9C8C-461E-94FC-FFEDFC000635}">
      <dgm:prSet/>
      <dgm:spPr/>
      <dgm:t>
        <a:bodyPr/>
        <a:lstStyle/>
        <a:p>
          <a:r>
            <a:rPr lang="en-029" noProof="0" dirty="0"/>
            <a:t>Target developers as early adopters</a:t>
          </a:r>
        </a:p>
      </dgm:t>
    </dgm:pt>
    <dgm:pt modelId="{2D531EA6-21C2-495E-A367-C53253E80D49}" type="parTrans" cxnId="{651C75A1-A2A2-467A-A9CE-8EC2DB79EBE4}">
      <dgm:prSet/>
      <dgm:spPr/>
      <dgm:t>
        <a:bodyPr/>
        <a:lstStyle/>
        <a:p>
          <a:endParaRPr lang="en-US"/>
        </a:p>
      </dgm:t>
    </dgm:pt>
    <dgm:pt modelId="{2287D800-BBE8-4BA5-AE7D-DCCFD4AA2280}" type="sibTrans" cxnId="{651C75A1-A2A2-467A-A9CE-8EC2DB79EBE4}">
      <dgm:prSet/>
      <dgm:spPr/>
      <dgm:t>
        <a:bodyPr/>
        <a:lstStyle/>
        <a:p>
          <a:endParaRPr lang="en-US"/>
        </a:p>
      </dgm:t>
    </dgm:pt>
    <dgm:pt modelId="{D5B65DA0-39C1-4140-A4F0-907DDF230AD0}">
      <dgm:prSet/>
      <dgm:spPr/>
      <dgm:t>
        <a:bodyPr/>
        <a:lstStyle/>
        <a:p>
          <a:r>
            <a:rPr lang="en-029" noProof="0" dirty="0" err="1"/>
            <a:t>EclipseCon</a:t>
          </a:r>
          <a:r>
            <a:rPr lang="en-029" noProof="0" dirty="0"/>
            <a:t>, </a:t>
          </a:r>
          <a:r>
            <a:rPr lang="en-029" noProof="0" dirty="0" err="1"/>
            <a:t>SiriusCon</a:t>
          </a:r>
          <a:r>
            <a:rPr lang="en-029" noProof="0" dirty="0"/>
            <a:t>, Eclipse Demo Camp</a:t>
          </a:r>
        </a:p>
      </dgm:t>
    </dgm:pt>
    <dgm:pt modelId="{96335FE9-703C-4E12-AC3C-A7ACCAEF7560}" type="parTrans" cxnId="{D709FFD0-7BB2-446C-AB58-93531BF7AB03}">
      <dgm:prSet/>
      <dgm:spPr/>
      <dgm:t>
        <a:bodyPr/>
        <a:lstStyle/>
        <a:p>
          <a:endParaRPr lang="en-US"/>
        </a:p>
      </dgm:t>
    </dgm:pt>
    <dgm:pt modelId="{6D9B7E91-8574-425B-BD8B-781BB04A9D15}" type="sibTrans" cxnId="{D709FFD0-7BB2-446C-AB58-93531BF7AB03}">
      <dgm:prSet/>
      <dgm:spPr/>
      <dgm:t>
        <a:bodyPr/>
        <a:lstStyle/>
        <a:p>
          <a:endParaRPr lang="en-US"/>
        </a:p>
      </dgm:t>
    </dgm:pt>
    <dgm:pt modelId="{87F9597A-225B-4364-9FD7-57F375DAC5D9}">
      <dgm:prSet/>
      <dgm:spPr/>
      <dgm:t>
        <a:bodyPr/>
        <a:lstStyle/>
        <a:p>
          <a:pPr rtl="0"/>
          <a:r>
            <a:rPr lang="en-029" b="0" i="0" noProof="0" dirty="0"/>
            <a:t>Move MW project to Eclipse foundation</a:t>
          </a:r>
          <a:endParaRPr lang="en-029" noProof="0" dirty="0"/>
        </a:p>
      </dgm:t>
    </dgm:pt>
    <dgm:pt modelId="{C56016C1-3594-4BDC-BD17-D35BBF4D9E29}" type="parTrans" cxnId="{DE219044-9553-4BC1-91BA-6FFA8A9FF627}">
      <dgm:prSet/>
      <dgm:spPr/>
      <dgm:t>
        <a:bodyPr/>
        <a:lstStyle/>
        <a:p>
          <a:endParaRPr lang="en-US"/>
        </a:p>
      </dgm:t>
    </dgm:pt>
    <dgm:pt modelId="{80C26EB6-4DBE-453F-8814-6D2E5078C2A7}" type="sibTrans" cxnId="{DE219044-9553-4BC1-91BA-6FFA8A9FF62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88DAB841-79BB-4D00-A05C-C0BBCE9A6CD9}" type="pres">
      <dgm:prSet presAssocID="{EF94CAF3-C9F9-4963-9C94-9F01882EF258}" presName="text_1" presStyleLbl="node1" presStyleIdx="0" presStyleCnt="3">
        <dgm:presLayoutVars>
          <dgm:bulletEnabled val="1"/>
        </dgm:presLayoutVars>
      </dgm:prSet>
      <dgm:spPr/>
    </dgm:pt>
    <dgm:pt modelId="{AB152543-0FDD-44B6-9F4E-669A37A140D4}" type="pres">
      <dgm:prSet presAssocID="{EF94CAF3-C9F9-4963-9C94-9F01882EF258}" presName="accent_1" presStyleCnt="0"/>
      <dgm:spPr/>
    </dgm:pt>
    <dgm:pt modelId="{5DB86AC0-451D-4411-950D-3E495F4DC562}" type="pres">
      <dgm:prSet presAssocID="{EF94CAF3-C9F9-4963-9C94-9F01882EF258}" presName="accentRepeatNode" presStyleLbl="solidFgAcc1" presStyleIdx="0" presStyleCnt="3"/>
      <dgm:spPr/>
    </dgm:pt>
    <dgm:pt modelId="{AD71FC17-7C44-4FDD-8600-761D67882D9D}" type="pres">
      <dgm:prSet presAssocID="{D7CF5548-9C8C-461E-94FC-FFEDFC000635}" presName="text_2" presStyleLbl="node1" presStyleIdx="1" presStyleCnt="3">
        <dgm:presLayoutVars>
          <dgm:bulletEnabled val="1"/>
        </dgm:presLayoutVars>
      </dgm:prSet>
      <dgm:spPr/>
    </dgm:pt>
    <dgm:pt modelId="{867C466B-01B9-4B85-828C-3E32CDBB0689}" type="pres">
      <dgm:prSet presAssocID="{D7CF5548-9C8C-461E-94FC-FFEDFC000635}" presName="accent_2" presStyleCnt="0"/>
      <dgm:spPr/>
    </dgm:pt>
    <dgm:pt modelId="{10BE52AC-3D7E-47F7-A5F2-87ED6D075C94}" type="pres">
      <dgm:prSet presAssocID="{D7CF5548-9C8C-461E-94FC-FFEDFC000635}" presName="accentRepeatNode" presStyleLbl="solidFgAcc1" presStyleIdx="1" presStyleCnt="3"/>
      <dgm:spPr/>
    </dgm:pt>
    <dgm:pt modelId="{E6853487-5AFD-48EE-8462-02B6B409D643}" type="pres">
      <dgm:prSet presAssocID="{87F9597A-225B-4364-9FD7-57F375DAC5D9}" presName="text_3" presStyleLbl="node1" presStyleIdx="2" presStyleCnt="3">
        <dgm:presLayoutVars>
          <dgm:bulletEnabled val="1"/>
        </dgm:presLayoutVars>
      </dgm:prSet>
      <dgm:spPr/>
    </dgm:pt>
    <dgm:pt modelId="{12F17C61-C2DA-4BEC-AF8A-07C460FDD39E}" type="pres">
      <dgm:prSet presAssocID="{87F9597A-225B-4364-9FD7-57F375DAC5D9}" presName="accent_3" presStyleCnt="0"/>
      <dgm:spPr/>
    </dgm:pt>
    <dgm:pt modelId="{E7334BC8-AEFB-430E-9CFA-C81828FAA976}" type="pres">
      <dgm:prSet presAssocID="{87F9597A-225B-4364-9FD7-57F375DAC5D9}" presName="accentRepeatNode" presStyleLbl="solidFgAcc1" presStyleIdx="2" presStyleCnt="3"/>
      <dgm:spPr/>
    </dgm:pt>
  </dgm:ptLst>
  <dgm:cxnLst>
    <dgm:cxn modelId="{41A3D148-9E81-4A3E-BE0F-5109391B5741}" srcId="{571CC073-B4EA-454E-8A5E-FC001A76EABC}" destId="{EF94CAF3-C9F9-4963-9C94-9F01882EF258}" srcOrd="0" destOrd="0" parTransId="{B2BB5234-C0BD-4220-9B48-BA7811BC02EE}" sibTransId="{E542FF88-60B1-42F6-B5B8-1EC7195BC6F9}"/>
    <dgm:cxn modelId="{651C75A1-A2A2-467A-A9CE-8EC2DB79EBE4}" srcId="{571CC073-B4EA-454E-8A5E-FC001A76EABC}" destId="{D7CF5548-9C8C-461E-94FC-FFEDFC000635}" srcOrd="1" destOrd="0" parTransId="{2D531EA6-21C2-495E-A367-C53253E80D49}" sibTransId="{2287D800-BBE8-4BA5-AE7D-DCCFD4AA2280}"/>
    <dgm:cxn modelId="{3CB8BAA6-877E-4E78-86E9-420CDAF54F82}" type="presOf" srcId="{EF94CAF3-C9F9-4963-9C94-9F01882EF258}" destId="{88DAB841-79BB-4D00-A05C-C0BBCE9A6CD9}" srcOrd="0" destOrd="0" presId="urn:microsoft.com/office/officeart/2008/layout/VerticalCurvedList"/>
    <dgm:cxn modelId="{62075BB6-D9C3-40B8-A43B-B8B31A3D7439}" type="presOf" srcId="{571CC073-B4EA-454E-8A5E-FC001A76EABC}" destId="{C1F95457-0E13-4C00-AF3F-5279185B3005}" srcOrd="0" destOrd="0" presId="urn:microsoft.com/office/officeart/2008/layout/VerticalCurvedList"/>
    <dgm:cxn modelId="{DE219044-9553-4BC1-91BA-6FFA8A9FF627}" srcId="{571CC073-B4EA-454E-8A5E-FC001A76EABC}" destId="{87F9597A-225B-4364-9FD7-57F375DAC5D9}" srcOrd="2" destOrd="0" parTransId="{C56016C1-3594-4BDC-BD17-D35BBF4D9E29}" sibTransId="{80C26EB6-4DBE-453F-8814-6D2E5078C2A7}"/>
    <dgm:cxn modelId="{F3173159-02BD-4B90-9457-8A8405E56FB9}" type="presOf" srcId="{D7CF5548-9C8C-461E-94FC-FFEDFC000635}" destId="{AD71FC17-7C44-4FDD-8600-761D67882D9D}" srcOrd="0" destOrd="0" presId="urn:microsoft.com/office/officeart/2008/layout/VerticalCurvedList"/>
    <dgm:cxn modelId="{7CBC14E4-C0C8-402B-8D6F-D62964D341F1}" type="presOf" srcId="{D5B65DA0-39C1-4140-A4F0-907DDF230AD0}" destId="{AD71FC17-7C44-4FDD-8600-761D67882D9D}" srcOrd="0" destOrd="1" presId="urn:microsoft.com/office/officeart/2008/layout/VerticalCurvedList"/>
    <dgm:cxn modelId="{D709FFD0-7BB2-446C-AB58-93531BF7AB03}" srcId="{D7CF5548-9C8C-461E-94FC-FFEDFC000635}" destId="{D5B65DA0-39C1-4140-A4F0-907DDF230AD0}" srcOrd="0" destOrd="0" parTransId="{96335FE9-703C-4E12-AC3C-A7ACCAEF7560}" sibTransId="{6D9B7E91-8574-425B-BD8B-781BB04A9D15}"/>
    <dgm:cxn modelId="{E0935D5C-9455-47A7-AD3D-EEB5E3ADF899}" type="presOf" srcId="{87F9597A-225B-4364-9FD7-57F375DAC5D9}" destId="{E6853487-5AFD-48EE-8462-02B6B409D643}" srcOrd="0" destOrd="0" presId="urn:microsoft.com/office/officeart/2008/layout/VerticalCurvedList"/>
    <dgm:cxn modelId="{F98AD2B1-E226-4B50-81E4-FC3E4C211042}" type="presOf" srcId="{E542FF88-60B1-42F6-B5B8-1EC7195BC6F9}" destId="{84E162AD-861D-4555-B043-F79679CCDBDA}" srcOrd="0" destOrd="0" presId="urn:microsoft.com/office/officeart/2008/layout/VerticalCurvedList"/>
    <dgm:cxn modelId="{54A4889A-9D2A-447D-A6CC-268E86D30F7B}" type="presParOf" srcId="{C1F95457-0E13-4C00-AF3F-5279185B3005}" destId="{4208A881-E163-4E2D-843D-3E50A7960126}" srcOrd="0" destOrd="0" presId="urn:microsoft.com/office/officeart/2008/layout/VerticalCurvedList"/>
    <dgm:cxn modelId="{17E848EC-E9CC-45FD-8473-A9B6840CCFD3}" type="presParOf" srcId="{4208A881-E163-4E2D-843D-3E50A7960126}" destId="{18DFAB4C-927C-4D8E-B963-160FBB72A981}" srcOrd="0" destOrd="0" presId="urn:microsoft.com/office/officeart/2008/layout/VerticalCurvedList"/>
    <dgm:cxn modelId="{6C284FC7-D0EF-42F2-BE20-A083AB12EC0F}" type="presParOf" srcId="{18DFAB4C-927C-4D8E-B963-160FBB72A981}" destId="{D7A136A3-59C3-4E7B-B46A-5EBCE8A4078B}" srcOrd="0" destOrd="0" presId="urn:microsoft.com/office/officeart/2008/layout/VerticalCurvedList"/>
    <dgm:cxn modelId="{EF421202-7358-4024-941D-7727FF48CD43}" type="presParOf" srcId="{18DFAB4C-927C-4D8E-B963-160FBB72A981}" destId="{84E162AD-861D-4555-B043-F79679CCDBDA}" srcOrd="1" destOrd="0" presId="urn:microsoft.com/office/officeart/2008/layout/VerticalCurvedList"/>
    <dgm:cxn modelId="{1E539A85-96FB-4B51-BE36-2439F411E559}" type="presParOf" srcId="{18DFAB4C-927C-4D8E-B963-160FBB72A981}" destId="{0CC9D516-AF50-449F-94BB-47477852AD53}" srcOrd="2" destOrd="0" presId="urn:microsoft.com/office/officeart/2008/layout/VerticalCurvedList"/>
    <dgm:cxn modelId="{C6A84667-48E2-43F1-9A19-A8913B4C2D02}" type="presParOf" srcId="{18DFAB4C-927C-4D8E-B963-160FBB72A981}" destId="{44A52C95-0F8F-4D9A-AFA3-B197DFE13F6B}" srcOrd="3" destOrd="0" presId="urn:microsoft.com/office/officeart/2008/layout/VerticalCurvedList"/>
    <dgm:cxn modelId="{F886AA3C-A58B-482C-B130-2551A8009587}" type="presParOf" srcId="{4208A881-E163-4E2D-843D-3E50A7960126}" destId="{88DAB841-79BB-4D00-A05C-C0BBCE9A6CD9}" srcOrd="1" destOrd="0" presId="urn:microsoft.com/office/officeart/2008/layout/VerticalCurvedList"/>
    <dgm:cxn modelId="{ADED8A9A-C21A-4C3C-BDAD-C12D5ECF3FA3}" type="presParOf" srcId="{4208A881-E163-4E2D-843D-3E50A7960126}" destId="{AB152543-0FDD-44B6-9F4E-669A37A140D4}" srcOrd="2" destOrd="0" presId="urn:microsoft.com/office/officeart/2008/layout/VerticalCurvedList"/>
    <dgm:cxn modelId="{51F4C857-0FD0-46C6-BBA7-AA78490F801B}" type="presParOf" srcId="{AB152543-0FDD-44B6-9F4E-669A37A140D4}" destId="{5DB86AC0-451D-4411-950D-3E495F4DC562}" srcOrd="0" destOrd="0" presId="urn:microsoft.com/office/officeart/2008/layout/VerticalCurvedList"/>
    <dgm:cxn modelId="{006770EA-E400-42AD-8687-DFA642544D13}" type="presParOf" srcId="{4208A881-E163-4E2D-843D-3E50A7960126}" destId="{AD71FC17-7C44-4FDD-8600-761D67882D9D}" srcOrd="3" destOrd="0" presId="urn:microsoft.com/office/officeart/2008/layout/VerticalCurvedList"/>
    <dgm:cxn modelId="{22FABB5F-89E3-4793-A053-0D3DB82F2171}" type="presParOf" srcId="{4208A881-E163-4E2D-843D-3E50A7960126}" destId="{867C466B-01B9-4B85-828C-3E32CDBB0689}" srcOrd="4" destOrd="0" presId="urn:microsoft.com/office/officeart/2008/layout/VerticalCurvedList"/>
    <dgm:cxn modelId="{4C5DE387-5A17-434A-99BB-CC1B1DAE2454}" type="presParOf" srcId="{867C466B-01B9-4B85-828C-3E32CDBB0689}" destId="{10BE52AC-3D7E-47F7-A5F2-87ED6D075C94}" srcOrd="0" destOrd="0" presId="urn:microsoft.com/office/officeart/2008/layout/VerticalCurvedList"/>
    <dgm:cxn modelId="{8DA3E8D0-8E58-4655-9071-C984514D9577}" type="presParOf" srcId="{4208A881-E163-4E2D-843D-3E50A7960126}" destId="{E6853487-5AFD-48EE-8462-02B6B409D643}" srcOrd="5" destOrd="0" presId="urn:microsoft.com/office/officeart/2008/layout/VerticalCurvedList"/>
    <dgm:cxn modelId="{E31B7D2C-EC8C-44AE-B2FC-7EB95AD59442}" type="presParOf" srcId="{4208A881-E163-4E2D-843D-3E50A7960126}" destId="{12F17C61-C2DA-4BEC-AF8A-07C460FDD39E}" srcOrd="6" destOrd="0" presId="urn:microsoft.com/office/officeart/2008/layout/VerticalCurvedList"/>
    <dgm:cxn modelId="{78B69816-C2B3-402F-AFC9-B26C7FF4BFAC}" type="presParOf" srcId="{12F17C61-C2DA-4BEC-AF8A-07C460FDD39E}" destId="{E7334BC8-AEFB-430E-9CFA-C81828FAA9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0C02-2F21-4C09-A1B4-4771B06F9348}">
      <dsp:nvSpPr>
        <dsp:cNvPr id="0" name=""/>
        <dsp:cNvSpPr/>
      </dsp:nvSpPr>
      <dsp:spPr>
        <a:xfrm>
          <a:off x="130046" y="456218"/>
          <a:ext cx="7776864" cy="706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Integration with </a:t>
          </a:r>
          <a:r>
            <a:rPr lang="en-US" sz="2400" b="0" i="0" kern="1200" dirty="0">
              <a:hlinkClick xmlns:r="http://schemas.openxmlformats.org/officeDocument/2006/relationships" r:id="rId1"/>
            </a:rPr>
            <a:t>Siemens </a:t>
          </a:r>
          <a:r>
            <a:rPr lang="en-US" sz="2400" b="0" i="0" kern="1200" dirty="0" err="1">
              <a:hlinkClick xmlns:r="http://schemas.openxmlformats.org/officeDocument/2006/relationships" r:id="rId1"/>
            </a:rPr>
            <a:t>Teamcenter</a:t>
          </a:r>
          <a:r>
            <a:rPr lang="en-US" sz="2400" b="0" i="0" kern="1200" dirty="0">
              <a:hlinkClick xmlns:r="http://schemas.openxmlformats.org/officeDocument/2006/relationships" r:id="rId1"/>
            </a:rPr>
            <a:t> PLM visualization</a:t>
          </a:r>
          <a:endParaRPr lang="en-US" sz="2400" kern="1200" dirty="0"/>
        </a:p>
      </dsp:txBody>
      <dsp:txXfrm>
        <a:off x="130046" y="456218"/>
        <a:ext cx="7776864" cy="706987"/>
      </dsp:txXfrm>
    </dsp:sp>
    <dsp:sp modelId="{70ECE4D6-713C-4457-8343-9609ACE734C2}">
      <dsp:nvSpPr>
        <dsp:cNvPr id="0" name=""/>
        <dsp:cNvSpPr/>
      </dsp:nvSpPr>
      <dsp:spPr>
        <a:xfrm>
          <a:off x="130046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9C228-2AC5-4BF0-8555-70E80A2AF539}">
      <dsp:nvSpPr>
        <dsp:cNvPr id="0" name=""/>
        <dsp:cNvSpPr/>
      </dsp:nvSpPr>
      <dsp:spPr>
        <a:xfrm>
          <a:off x="1223127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472814"/>
            <a:satOff val="1740"/>
            <a:lumOff val="-603"/>
            <a:alphaOff val="0"/>
          </a:schemeClr>
        </a:solidFill>
        <a:ln w="25400" cap="flat" cmpd="sng" algn="ctr">
          <a:solidFill>
            <a:schemeClr val="accent5">
              <a:hueOff val="472814"/>
              <a:satOff val="1740"/>
              <a:lumOff val="-6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42B29-9A75-44E3-9C7A-A7442900D952}">
      <dsp:nvSpPr>
        <dsp:cNvPr id="0" name=""/>
        <dsp:cNvSpPr/>
      </dsp:nvSpPr>
      <dsp:spPr>
        <a:xfrm>
          <a:off x="2317073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945628"/>
            <a:satOff val="3480"/>
            <a:lumOff val="-1207"/>
            <a:alphaOff val="0"/>
          </a:schemeClr>
        </a:solidFill>
        <a:ln w="25400" cap="flat" cmpd="sng" algn="ctr">
          <a:solidFill>
            <a:schemeClr val="accent5">
              <a:hueOff val="945628"/>
              <a:satOff val="3480"/>
              <a:lumOff val="-12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4E91B-3B54-40A7-8CDA-33B7EFDED1EA}">
      <dsp:nvSpPr>
        <dsp:cNvPr id="0" name=""/>
        <dsp:cNvSpPr/>
      </dsp:nvSpPr>
      <dsp:spPr>
        <a:xfrm>
          <a:off x="3410154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1418442"/>
            <a:satOff val="5220"/>
            <a:lumOff val="-1810"/>
            <a:alphaOff val="0"/>
          </a:schemeClr>
        </a:solidFill>
        <a:ln w="25400" cap="flat" cmpd="sng" algn="ctr">
          <a:solidFill>
            <a:schemeClr val="accent5">
              <a:hueOff val="1418442"/>
              <a:satOff val="5220"/>
              <a:lumOff val="-1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43D16-7F62-4402-BB11-3D54C7060FA4}">
      <dsp:nvSpPr>
        <dsp:cNvPr id="0" name=""/>
        <dsp:cNvSpPr/>
      </dsp:nvSpPr>
      <dsp:spPr>
        <a:xfrm>
          <a:off x="4504100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1891256"/>
            <a:satOff val="6961"/>
            <a:lumOff val="-2414"/>
            <a:alphaOff val="0"/>
          </a:schemeClr>
        </a:solidFill>
        <a:ln w="25400" cap="flat" cmpd="sng" algn="ctr">
          <a:solidFill>
            <a:schemeClr val="accent5">
              <a:hueOff val="1891256"/>
              <a:satOff val="6961"/>
              <a:lumOff val="-24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03B4C-AF13-4015-9A7F-944D351A4EE4}">
      <dsp:nvSpPr>
        <dsp:cNvPr id="0" name=""/>
        <dsp:cNvSpPr/>
      </dsp:nvSpPr>
      <dsp:spPr>
        <a:xfrm>
          <a:off x="5597181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2364070"/>
            <a:satOff val="8701"/>
            <a:lumOff val="-3017"/>
            <a:alphaOff val="0"/>
          </a:schemeClr>
        </a:solidFill>
        <a:ln w="25400" cap="flat" cmpd="sng" algn="ctr">
          <a:solidFill>
            <a:schemeClr val="accent5">
              <a:hueOff val="2364070"/>
              <a:satOff val="8701"/>
              <a:lumOff val="-30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1E001-D86E-47B6-AA56-FB055D02DB6A}">
      <dsp:nvSpPr>
        <dsp:cNvPr id="0" name=""/>
        <dsp:cNvSpPr/>
      </dsp:nvSpPr>
      <dsp:spPr>
        <a:xfrm>
          <a:off x="6691127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2836884"/>
            <a:satOff val="10441"/>
            <a:lumOff val="-3620"/>
            <a:alphaOff val="0"/>
          </a:schemeClr>
        </a:solidFill>
        <a:ln w="25400" cap="flat" cmpd="sng" algn="ctr">
          <a:solidFill>
            <a:schemeClr val="accent5">
              <a:hueOff val="2836884"/>
              <a:satOff val="10441"/>
              <a:lumOff val="-36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8A742-0A1A-4ACE-A779-C84E4BDB18DA}">
      <dsp:nvSpPr>
        <dsp:cNvPr id="0" name=""/>
        <dsp:cNvSpPr/>
      </dsp:nvSpPr>
      <dsp:spPr>
        <a:xfrm>
          <a:off x="130046" y="1307222"/>
          <a:ext cx="7877963" cy="11521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Required for FORD-OTOSAN use case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Using </a:t>
          </a:r>
          <a:r>
            <a:rPr lang="en-US" sz="1600" b="0" i="0" kern="1200" dirty="0">
              <a:hlinkClick xmlns:r="http://schemas.openxmlformats.org/officeDocument/2006/relationships" r:id="rId2"/>
            </a:rPr>
            <a:t>JT Open Toolkit</a:t>
          </a:r>
          <a:r>
            <a:rPr lang="en-US" sz="1600" b="0" i="0" u="none" kern="1200" dirty="0"/>
            <a:t>’s C++ application programming interface for 3D product information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hlinkClick xmlns:r="http://schemas.openxmlformats.org/officeDocument/2006/relationships" r:id="rId3"/>
            </a:rPr>
            <a:t>ISO 14306:2012</a:t>
          </a:r>
          <a:r>
            <a:rPr lang="en-US" sz="1600" b="0" i="0" u="none" kern="1200" dirty="0"/>
            <a:t> Industrial automation systems and integration -- JT file format specification for 3D visualization</a:t>
          </a:r>
          <a:endParaRPr lang="en-US" sz="1600" kern="1200" dirty="0"/>
        </a:p>
      </dsp:txBody>
      <dsp:txXfrm>
        <a:off x="130046" y="1307222"/>
        <a:ext cx="7877963" cy="1152128"/>
      </dsp:txXfrm>
    </dsp:sp>
    <dsp:sp modelId="{B34ED670-97D7-4191-A859-8BE4622AEC23}">
      <dsp:nvSpPr>
        <dsp:cNvPr id="0" name=""/>
        <dsp:cNvSpPr/>
      </dsp:nvSpPr>
      <dsp:spPr>
        <a:xfrm>
          <a:off x="130046" y="2709626"/>
          <a:ext cx="7776864" cy="706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Integration with </a:t>
          </a:r>
          <a:r>
            <a:rPr lang="en-US" sz="2400" b="0" i="0" kern="1200" dirty="0">
              <a:hlinkClick xmlns:r="http://schemas.openxmlformats.org/officeDocument/2006/relationships" r:id="rId4"/>
            </a:rPr>
            <a:t>IBM Rational DOORS</a:t>
          </a:r>
          <a:r>
            <a:rPr lang="en-US" sz="2400" b="0" i="0" u="none" kern="1200" dirty="0"/>
            <a:t> or </a:t>
          </a:r>
          <a:r>
            <a:rPr lang="en-US" sz="2400" b="0" i="0" kern="1200" dirty="0" err="1">
              <a:hlinkClick xmlns:r="http://schemas.openxmlformats.org/officeDocument/2006/relationships" r:id="rId5"/>
            </a:rPr>
            <a:t>Esterel</a:t>
          </a:r>
          <a:r>
            <a:rPr lang="en-US" sz="2400" b="0" i="0" kern="1200" dirty="0">
              <a:hlinkClick xmlns:r="http://schemas.openxmlformats.org/officeDocument/2006/relationships" r:id="rId5"/>
            </a:rPr>
            <a:t> SCADE Suite</a:t>
          </a:r>
          <a:endParaRPr lang="en-US" sz="2400" kern="1200" dirty="0"/>
        </a:p>
      </dsp:txBody>
      <dsp:txXfrm>
        <a:off x="130046" y="2709626"/>
        <a:ext cx="7776864" cy="706987"/>
      </dsp:txXfrm>
    </dsp:sp>
    <dsp:sp modelId="{0236B82D-3593-4405-9842-44DB6BE7CD75}">
      <dsp:nvSpPr>
        <dsp:cNvPr id="0" name=""/>
        <dsp:cNvSpPr/>
      </dsp:nvSpPr>
      <dsp:spPr>
        <a:xfrm>
          <a:off x="130046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3309698"/>
            <a:satOff val="12181"/>
            <a:lumOff val="-4224"/>
            <a:alphaOff val="0"/>
          </a:schemeClr>
        </a:solidFill>
        <a:ln w="25400" cap="flat" cmpd="sng" algn="ctr">
          <a:solidFill>
            <a:schemeClr val="accent5">
              <a:hueOff val="3309698"/>
              <a:satOff val="12181"/>
              <a:lumOff val="-42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D76BE-7B6A-4FD4-8CF7-E6D5C6A51498}">
      <dsp:nvSpPr>
        <dsp:cNvPr id="0" name=""/>
        <dsp:cNvSpPr/>
      </dsp:nvSpPr>
      <dsp:spPr>
        <a:xfrm>
          <a:off x="1223127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3782512"/>
            <a:satOff val="13921"/>
            <a:lumOff val="-4827"/>
            <a:alphaOff val="0"/>
          </a:schemeClr>
        </a:solidFill>
        <a:ln w="25400" cap="flat" cmpd="sng" algn="ctr">
          <a:solidFill>
            <a:schemeClr val="accent5">
              <a:hueOff val="3782512"/>
              <a:satOff val="13921"/>
              <a:lumOff val="-48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A3298-40FA-43E7-8FE0-A0776F53F570}">
      <dsp:nvSpPr>
        <dsp:cNvPr id="0" name=""/>
        <dsp:cNvSpPr/>
      </dsp:nvSpPr>
      <dsp:spPr>
        <a:xfrm>
          <a:off x="2317073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4255326"/>
            <a:satOff val="15661"/>
            <a:lumOff val="-5430"/>
            <a:alphaOff val="0"/>
          </a:schemeClr>
        </a:solidFill>
        <a:ln w="25400" cap="flat" cmpd="sng" algn="ctr">
          <a:solidFill>
            <a:schemeClr val="accent5">
              <a:hueOff val="4255326"/>
              <a:satOff val="15661"/>
              <a:lumOff val="-5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39BDC-BE62-4F9E-A30C-D9B46598706C}">
      <dsp:nvSpPr>
        <dsp:cNvPr id="0" name=""/>
        <dsp:cNvSpPr/>
      </dsp:nvSpPr>
      <dsp:spPr>
        <a:xfrm>
          <a:off x="3410154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4728140"/>
            <a:satOff val="17402"/>
            <a:lumOff val="-6034"/>
            <a:alphaOff val="0"/>
          </a:schemeClr>
        </a:solidFill>
        <a:ln w="25400" cap="flat" cmpd="sng" algn="ctr">
          <a:solidFill>
            <a:schemeClr val="accent5">
              <a:hueOff val="4728140"/>
              <a:satOff val="17402"/>
              <a:lumOff val="-60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DFDA5-2B61-424B-972E-CFC21636BF3E}">
      <dsp:nvSpPr>
        <dsp:cNvPr id="0" name=""/>
        <dsp:cNvSpPr/>
      </dsp:nvSpPr>
      <dsp:spPr>
        <a:xfrm>
          <a:off x="4504100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5200954"/>
            <a:satOff val="19142"/>
            <a:lumOff val="-6637"/>
            <a:alphaOff val="0"/>
          </a:schemeClr>
        </a:solidFill>
        <a:ln w="25400" cap="flat" cmpd="sng" algn="ctr">
          <a:solidFill>
            <a:schemeClr val="accent5">
              <a:hueOff val="5200954"/>
              <a:satOff val="19142"/>
              <a:lumOff val="-6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11B26-D45F-4924-BF12-A4FF783C91CF}">
      <dsp:nvSpPr>
        <dsp:cNvPr id="0" name=""/>
        <dsp:cNvSpPr/>
      </dsp:nvSpPr>
      <dsp:spPr>
        <a:xfrm>
          <a:off x="5597181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5673768"/>
            <a:satOff val="20882"/>
            <a:lumOff val="-7241"/>
            <a:alphaOff val="0"/>
          </a:schemeClr>
        </a:solidFill>
        <a:ln w="25400" cap="flat" cmpd="sng" algn="ctr">
          <a:solidFill>
            <a:schemeClr val="accent5">
              <a:hueOff val="5673768"/>
              <a:satOff val="20882"/>
              <a:lumOff val="-72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C4558-E273-4A47-AC13-5752ECC1474C}">
      <dsp:nvSpPr>
        <dsp:cNvPr id="0" name=""/>
        <dsp:cNvSpPr/>
      </dsp:nvSpPr>
      <dsp:spPr>
        <a:xfrm>
          <a:off x="6691127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F5E44-D8F3-4178-9D71-514D9B84C32F}">
      <dsp:nvSpPr>
        <dsp:cNvPr id="0" name=""/>
        <dsp:cNvSpPr/>
      </dsp:nvSpPr>
      <dsp:spPr>
        <a:xfrm>
          <a:off x="130046" y="3560630"/>
          <a:ext cx="7877963" cy="11521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Required for HAVELSAN use case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using </a:t>
          </a:r>
          <a:r>
            <a:rPr lang="en-US" sz="1600" b="0" i="0" kern="1200" dirty="0" err="1">
              <a:hlinkClick xmlns:r="http://schemas.openxmlformats.org/officeDocument/2006/relationships" r:id="rId6"/>
            </a:rPr>
            <a:t>ReqIF</a:t>
          </a:r>
          <a:r>
            <a:rPr lang="en-US" sz="1600" b="0" i="0" u="none" kern="1200" dirty="0"/>
            <a:t> (Requirement Interchange Format) Standard and </a:t>
          </a:r>
          <a:r>
            <a:rPr lang="en-US" sz="1600" b="0" i="0" kern="1200" dirty="0">
              <a:hlinkClick xmlns:r="http://schemas.openxmlformats.org/officeDocument/2006/relationships" r:id="rId7"/>
            </a:rPr>
            <a:t>Eclipse’s Requirement Management Framework (RMF)</a:t>
          </a:r>
          <a:endParaRPr lang="en-US" sz="1600" kern="1200" dirty="0"/>
        </a:p>
      </dsp:txBody>
      <dsp:txXfrm>
        <a:off x="130046" y="3560630"/>
        <a:ext cx="7877963" cy="11521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C4DF-1C44-498D-9B3F-03E7833BB629}">
      <dsp:nvSpPr>
        <dsp:cNvPr id="0" name=""/>
        <dsp:cNvSpPr/>
      </dsp:nvSpPr>
      <dsp:spPr>
        <a:xfrm>
          <a:off x="897239" y="69729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Modular architecture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Open source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Definition of domain model for mapping</a:t>
          </a:r>
        </a:p>
      </dsp:txBody>
      <dsp:txXfrm>
        <a:off x="897239" y="697291"/>
        <a:ext cx="7717973" cy="1394388"/>
      </dsp:txXfrm>
    </dsp:sp>
    <dsp:sp modelId="{4BB16056-F560-46EC-870B-3FE4DE7B98D9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8E403-1A94-45FC-B845-42D5F2B2A2CB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standards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EMF based of MOF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XMI serialization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Standard ontology formats (owl, </a:t>
          </a:r>
          <a:r>
            <a:rPr lang="en-US" sz="1700" kern="1200" dirty="0" err="1"/>
            <a:t>rdf</a:t>
          </a:r>
          <a:r>
            <a:rPr lang="en-US" sz="1700" kern="1200" dirty="0"/>
            <a:t>, turtle, …)</a:t>
          </a:r>
        </a:p>
      </dsp:txBody>
      <dsp:txXfrm>
        <a:off x="897239" y="2789264"/>
        <a:ext cx="7717973" cy="1394388"/>
      </dsp:txXfrm>
    </dsp:sp>
    <dsp:sp modelId="{29E70639-1E7C-4122-8298-FC81BE786D86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81773-A78F-431B-971C-65AE1AA7049F}">
      <dsp:nvSpPr>
        <dsp:cNvPr id="0" name=""/>
        <dsp:cNvSpPr/>
      </dsp:nvSpPr>
      <dsp:spPr>
        <a:xfrm>
          <a:off x="4219" y="260446"/>
          <a:ext cx="215813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Obeo</a:t>
          </a:r>
          <a:r>
            <a:rPr lang="en-US" sz="2400" kern="1200" dirty="0"/>
            <a:t> Sirius</a:t>
          </a:r>
        </a:p>
      </dsp:txBody>
      <dsp:txXfrm>
        <a:off x="4219" y="260446"/>
        <a:ext cx="2158130" cy="475200"/>
      </dsp:txXfrm>
    </dsp:sp>
    <dsp:sp modelId="{46204EF6-5781-49ED-8346-F55CA769496E}">
      <dsp:nvSpPr>
        <dsp:cNvPr id="0" name=""/>
        <dsp:cNvSpPr/>
      </dsp:nvSpPr>
      <dsp:spPr>
        <a:xfrm>
          <a:off x="2162349" y="37696"/>
          <a:ext cx="431626" cy="9207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E08FB-E0C6-4924-B7A7-50E087631D96}">
      <dsp:nvSpPr>
        <dsp:cNvPr id="0" name=""/>
        <dsp:cNvSpPr/>
      </dsp:nvSpPr>
      <dsp:spPr>
        <a:xfrm>
          <a:off x="2766626" y="37696"/>
          <a:ext cx="5870114" cy="9207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200 clients and about10000 prospects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60% of </a:t>
          </a:r>
          <a:r>
            <a:rPr lang="en-US" sz="2400" kern="1200" dirty="0" err="1"/>
            <a:t>Obeo’s</a:t>
          </a:r>
          <a:r>
            <a:rPr lang="en-US" sz="2400" kern="1200" dirty="0"/>
            <a:t> revenue</a:t>
          </a:r>
        </a:p>
      </dsp:txBody>
      <dsp:txXfrm>
        <a:off x="2766626" y="37696"/>
        <a:ext cx="5870114" cy="920700"/>
      </dsp:txXfrm>
    </dsp:sp>
    <dsp:sp modelId="{9A2EB23F-F44E-426A-9D1A-C13B08C63B5E}">
      <dsp:nvSpPr>
        <dsp:cNvPr id="0" name=""/>
        <dsp:cNvSpPr/>
      </dsp:nvSpPr>
      <dsp:spPr>
        <a:xfrm>
          <a:off x="4219" y="1430896"/>
          <a:ext cx="215813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MBSE</a:t>
          </a:r>
        </a:p>
      </dsp:txBody>
      <dsp:txXfrm>
        <a:off x="4219" y="1430896"/>
        <a:ext cx="2158130" cy="475200"/>
      </dsp:txXfrm>
    </dsp:sp>
    <dsp:sp modelId="{6BE6B21D-444A-470D-A2EB-C905560B8C08}">
      <dsp:nvSpPr>
        <dsp:cNvPr id="0" name=""/>
        <dsp:cNvSpPr/>
      </dsp:nvSpPr>
      <dsp:spPr>
        <a:xfrm>
          <a:off x="2162349" y="1044796"/>
          <a:ext cx="431626" cy="1247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8C3B8-4D64-45B4-AA24-1ACB9CC21917}">
      <dsp:nvSpPr>
        <dsp:cNvPr id="0" name=""/>
        <dsp:cNvSpPr/>
      </dsp:nvSpPr>
      <dsp:spPr>
        <a:xfrm>
          <a:off x="2766626" y="1044796"/>
          <a:ext cx="5870114" cy="12474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System analysis and live cycle tooling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About 50 million euros (IBM, Siemens, </a:t>
          </a:r>
          <a:r>
            <a:rPr lang="en-US" sz="2400" kern="1200" dirty="0" err="1"/>
            <a:t>Dassault</a:t>
          </a:r>
          <a:r>
            <a:rPr lang="en-US" sz="2400" kern="1200" dirty="0"/>
            <a:t> System, PTC, …)</a:t>
          </a:r>
        </a:p>
      </dsp:txBody>
      <dsp:txXfrm>
        <a:off x="2766626" y="1044796"/>
        <a:ext cx="5870114" cy="1247400"/>
      </dsp:txXfrm>
    </dsp:sp>
    <dsp:sp modelId="{7B184A20-9860-4B6B-A0E9-011E01AEE3CB}">
      <dsp:nvSpPr>
        <dsp:cNvPr id="0" name=""/>
        <dsp:cNvSpPr/>
      </dsp:nvSpPr>
      <dsp:spPr>
        <a:xfrm>
          <a:off x="4219" y="2441244"/>
          <a:ext cx="2158130" cy="801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Enterprise Architecture</a:t>
          </a:r>
        </a:p>
      </dsp:txBody>
      <dsp:txXfrm>
        <a:off x="4219" y="2441244"/>
        <a:ext cx="2158130" cy="801900"/>
      </dsp:txXfrm>
    </dsp:sp>
    <dsp:sp modelId="{00019B04-7A7D-4522-AD25-ED808AF256EF}">
      <dsp:nvSpPr>
        <dsp:cNvPr id="0" name=""/>
        <dsp:cNvSpPr/>
      </dsp:nvSpPr>
      <dsp:spPr>
        <a:xfrm>
          <a:off x="2162349" y="2378596"/>
          <a:ext cx="431626" cy="927196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6E57F-193B-4F29-BCBC-DF271C2B06CE}">
      <dsp:nvSpPr>
        <dsp:cNvPr id="0" name=""/>
        <dsp:cNvSpPr/>
      </dsp:nvSpPr>
      <dsp:spPr>
        <a:xfrm>
          <a:off x="2766626" y="2378596"/>
          <a:ext cx="5870114" cy="92719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100 million euros in France alone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9000 people certified </a:t>
          </a:r>
          <a:r>
            <a:rPr lang="en-US" sz="2400" kern="1200" dirty="0" err="1"/>
            <a:t>Togaf</a:t>
          </a:r>
          <a:r>
            <a:rPr lang="en-US" sz="2400" kern="1200" dirty="0"/>
            <a:t> 9 in the world</a:t>
          </a:r>
        </a:p>
      </dsp:txBody>
      <dsp:txXfrm>
        <a:off x="2766626" y="2378596"/>
        <a:ext cx="5870114" cy="927196"/>
      </dsp:txXfrm>
    </dsp:sp>
    <dsp:sp modelId="{0CC4CB35-5BFE-488D-B6D5-780A1A88B3C1}">
      <dsp:nvSpPr>
        <dsp:cNvPr id="0" name=""/>
        <dsp:cNvSpPr/>
      </dsp:nvSpPr>
      <dsp:spPr>
        <a:xfrm>
          <a:off x="4219" y="3956492"/>
          <a:ext cx="215813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Competitors</a:t>
          </a:r>
        </a:p>
      </dsp:txBody>
      <dsp:txXfrm>
        <a:off x="4219" y="3956492"/>
        <a:ext cx="2158130" cy="475200"/>
      </dsp:txXfrm>
    </dsp:sp>
    <dsp:sp modelId="{38A9EF84-17F7-44B0-A793-4984B8544EB4}">
      <dsp:nvSpPr>
        <dsp:cNvPr id="0" name=""/>
        <dsp:cNvSpPr/>
      </dsp:nvSpPr>
      <dsp:spPr>
        <a:xfrm>
          <a:off x="2162349" y="3392192"/>
          <a:ext cx="431626" cy="16038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1A73F-B62C-4F47-9DA7-059C5FD3CA37}">
      <dsp:nvSpPr>
        <dsp:cNvPr id="0" name=""/>
        <dsp:cNvSpPr/>
      </dsp:nvSpPr>
      <dsp:spPr>
        <a:xfrm>
          <a:off x="2766626" y="3392192"/>
          <a:ext cx="5870114" cy="16038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Reqtify</a:t>
          </a:r>
          <a:r>
            <a:rPr lang="en-US" sz="2400" kern="1200" dirty="0"/>
            <a:t>, Recycle, </a:t>
          </a:r>
          <a:r>
            <a:rPr lang="en-US" sz="2400" kern="1200" dirty="0" err="1"/>
            <a:t>DoorsNG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Assets of MW: Open source, Interoperability, not only focused on requirements</a:t>
          </a:r>
        </a:p>
      </dsp:txBody>
      <dsp:txXfrm>
        <a:off x="2766626" y="3392192"/>
        <a:ext cx="5870114" cy="1603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621D6-7041-40AD-8925-B144D89D5C9D}">
      <dsp:nvSpPr>
        <dsp:cNvPr id="0" name=""/>
        <dsp:cNvSpPr/>
      </dsp:nvSpPr>
      <dsp:spPr>
        <a:xfrm>
          <a:off x="71998" y="2383"/>
          <a:ext cx="8496963" cy="1572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Release of Tarski platform (WP3) – UNIT and KOCSISTEM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Automated analysis and dynamically configurable semantics of traceability links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Standalone and open source https://github.com/ModelWriter/WP3</a:t>
          </a:r>
        </a:p>
      </dsp:txBody>
      <dsp:txXfrm>
        <a:off x="71998" y="2383"/>
        <a:ext cx="8496963" cy="1572960"/>
      </dsp:txXfrm>
    </dsp:sp>
    <dsp:sp modelId="{10483D4D-E90B-4291-BAE6-5C4446241D52}">
      <dsp:nvSpPr>
        <dsp:cNvPr id="0" name=""/>
        <dsp:cNvSpPr/>
      </dsp:nvSpPr>
      <dsp:spPr>
        <a:xfrm>
          <a:off x="72019" y="1653992"/>
          <a:ext cx="8496921" cy="1572960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Achievement: Synchronization of EGR &amp; FEAD designs with specifications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Improve review process of engineering teams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Impact analysis of design changes</a:t>
          </a:r>
        </a:p>
      </dsp:txBody>
      <dsp:txXfrm>
        <a:off x="72019" y="1653992"/>
        <a:ext cx="8496921" cy="1572960"/>
      </dsp:txXfrm>
    </dsp:sp>
    <dsp:sp modelId="{21B9486F-AF3A-4C1A-AB28-C8033D6F3B9C}">
      <dsp:nvSpPr>
        <dsp:cNvPr id="0" name=""/>
        <dsp:cNvSpPr/>
      </dsp:nvSpPr>
      <dsp:spPr>
        <a:xfrm>
          <a:off x="71994" y="3305600"/>
          <a:ext cx="8496970" cy="157296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Release of M2Doc – </a:t>
          </a:r>
          <a:r>
            <a:rPr lang="en-US" sz="2500" kern="1200" dirty="0" err="1"/>
            <a:t>Obeo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ModelWriter</a:t>
          </a:r>
          <a:r>
            <a:rPr lang="en-US" sz="2000" kern="1200" dirty="0"/>
            <a:t> helped us to ramp-up MS Word document creation and Java API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New product of MS word document generation M2Doc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Future new feature for traceability using </a:t>
          </a:r>
          <a:r>
            <a:rPr lang="en-US" sz="2000" kern="1200" dirty="0" err="1"/>
            <a:t>ModelWriter</a:t>
          </a:r>
          <a:r>
            <a:rPr lang="en-US" sz="2000" kern="1200" dirty="0"/>
            <a:t> mapping API</a:t>
          </a:r>
        </a:p>
      </dsp:txBody>
      <dsp:txXfrm>
        <a:off x="71994" y="3305600"/>
        <a:ext cx="8496970" cy="1572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BC6C8-2316-47A7-B189-4F54C48A66C2}">
      <dsp:nvSpPr>
        <dsp:cNvPr id="0" name=""/>
        <dsp:cNvSpPr/>
      </dsp:nvSpPr>
      <dsp:spPr>
        <a:xfrm rot="16200000">
          <a:off x="-1068171" y="1069226"/>
          <a:ext cx="4880945" cy="2742492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Release of Synchronization Engine and UI – </a:t>
          </a:r>
          <a:r>
            <a:rPr lang="en-US" sz="2100" kern="1200" dirty="0" err="1"/>
            <a:t>Obeo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Synchronization engine </a:t>
          </a:r>
          <a:r>
            <a:rPr lang="en-US" sz="1600" kern="1200" dirty="0" err="1"/>
            <a:t>frist</a:t>
          </a:r>
          <a:r>
            <a:rPr lang="en-US" sz="1600" kern="1200" dirty="0"/>
            <a:t> version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First implementation of GUI</a:t>
          </a:r>
        </a:p>
      </dsp:txBody>
      <dsp:txXfrm rot="5400000">
        <a:off x="1055" y="976189"/>
        <a:ext cx="2742492" cy="2928567"/>
      </dsp:txXfrm>
    </dsp:sp>
    <dsp:sp modelId="{B6CB321B-716B-45FC-AA84-E3E9438082B2}">
      <dsp:nvSpPr>
        <dsp:cNvPr id="0" name=""/>
        <dsp:cNvSpPr/>
      </dsp:nvSpPr>
      <dsp:spPr>
        <a:xfrm rot="16200000">
          <a:off x="1880007" y="1069226"/>
          <a:ext cx="4880945" cy="2742492"/>
        </a:xfrm>
        <a:prstGeom prst="flowChartManualOperation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Ontology consistency checking – CNRS and Airbus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Identify and remove inconsistencies from the </a:t>
          </a:r>
          <a:r>
            <a:rPr lang="en-US" sz="1600" kern="1200" dirty="0" err="1"/>
            <a:t>knownledge</a:t>
          </a:r>
          <a:r>
            <a:rPr lang="en-US" sz="1600" kern="1200" dirty="0"/>
            <a:t> 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Solution based on Airbus needs</a:t>
          </a:r>
        </a:p>
      </dsp:txBody>
      <dsp:txXfrm rot="5400000">
        <a:off x="2949233" y="976189"/>
        <a:ext cx="2742492" cy="2928567"/>
      </dsp:txXfrm>
    </dsp:sp>
    <dsp:sp modelId="{F068529A-020C-4CC5-B29E-1D3351832158}">
      <dsp:nvSpPr>
        <dsp:cNvPr id="0" name=""/>
        <dsp:cNvSpPr/>
      </dsp:nvSpPr>
      <dsp:spPr>
        <a:xfrm rot="16200000">
          <a:off x="4828186" y="1069226"/>
          <a:ext cx="4880945" cy="2742492"/>
        </a:xfrm>
        <a:prstGeom prst="flowChartManualOperation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 Word plug-in – UNIT and HISBIM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Enable </a:t>
          </a:r>
          <a:r>
            <a:rPr lang="en-US" sz="1600" kern="1200" dirty="0" err="1"/>
            <a:t>seemless</a:t>
          </a:r>
          <a:r>
            <a:rPr lang="en-US" sz="1600" kern="1200" dirty="0"/>
            <a:t> integration with </a:t>
          </a:r>
          <a:r>
            <a:rPr lang="en-US" sz="1600" kern="1200" dirty="0" err="1"/>
            <a:t>ModelWriter</a:t>
          </a:r>
          <a:r>
            <a:rPr lang="en-US" sz="1600" kern="1200" dirty="0"/>
            <a:t> on Eclipse platform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GUI is almost ready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Working on integration of Eclipse platform and MS Word plug-in with respect to </a:t>
          </a:r>
          <a:r>
            <a:rPr lang="en-US" sz="1600" kern="1200" dirty="0" err="1"/>
            <a:t>ModelWriter</a:t>
          </a:r>
          <a:r>
            <a:rPr lang="en-US" sz="1600" kern="1200" dirty="0"/>
            <a:t> workspace</a:t>
          </a:r>
        </a:p>
      </dsp:txBody>
      <dsp:txXfrm rot="5400000">
        <a:off x="5897412" y="976189"/>
        <a:ext cx="2742492" cy="29285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650233" y="461015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Component Ontology – 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partially describes the vocabulary used in the SIDP documents and database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Improves the SIDP model developed in first semester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Used for semantic annotation and link creation </a:t>
          </a:r>
        </a:p>
      </dsp:txBody>
      <dsp:txXfrm>
        <a:off x="650233" y="461015"/>
        <a:ext cx="7896127" cy="976189"/>
      </dsp:txXfrm>
    </dsp:sp>
    <dsp:sp modelId="{A385C4A4-1170-4684-BE17-B51AD2B16FBB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1D756-9115-4F44-B32F-00909F48EA46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 based services for Turkish language support – Mantis</a:t>
          </a:r>
        </a:p>
      </dsp:txBody>
      <dsp:txXfrm>
        <a:off x="1032319" y="1952378"/>
        <a:ext cx="7541283" cy="976189"/>
      </dsp:txXfrm>
    </dsp:sp>
    <dsp:sp modelId="{3521CD18-DB18-4594-B460-946945EF3A4A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8E7AB-A611-4D16-B4AB-AFED70C7360B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Highlight experience of industrial end users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 err="1"/>
            <a:t>Havelsan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Ford-</a:t>
          </a:r>
          <a:r>
            <a:rPr lang="en-US" sz="1200" kern="1200" dirty="0" err="1"/>
            <a:t>Otosan</a:t>
          </a:r>
          <a:endParaRPr lang="en-US" sz="1200" kern="1200" dirty="0"/>
        </a:p>
      </dsp:txBody>
      <dsp:txXfrm>
        <a:off x="677475" y="3416661"/>
        <a:ext cx="7896127" cy="976189"/>
      </dsp:txXfrm>
    </dsp:sp>
    <dsp:sp modelId="{7EC8967F-4757-47B3-8F7F-23DC05314820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6170F-4369-4DB2-A444-9C81A99D891B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(25 February 2015)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Product owner review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Integration of first release</a:t>
          </a:r>
        </a:p>
      </dsp:txBody>
      <dsp:txXfrm>
        <a:off x="677475" y="488094"/>
        <a:ext cx="7896127" cy="976189"/>
      </dsp:txXfrm>
    </dsp:sp>
    <dsp:sp modelId="{325D1687-0C36-4E1B-A891-F6A182E99B41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8A686-430F-4BA1-B199-5813934A0208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(6 June 2016)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At Airbus headquarter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Brain storming and progress presentation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Mapping base design and sketches of GUI by </a:t>
          </a:r>
          <a:r>
            <a:rPr lang="en-US" sz="1200" kern="1200" dirty="0" err="1"/>
            <a:t>Obeo</a:t>
          </a:r>
          <a:endParaRPr lang="en-US" sz="1200" kern="1200" dirty="0"/>
        </a:p>
      </dsp:txBody>
      <dsp:txXfrm>
        <a:off x="1032319" y="1952378"/>
        <a:ext cx="7541283" cy="976189"/>
      </dsp:txXfrm>
    </dsp:sp>
    <dsp:sp modelId="{A385C4A4-1170-4684-BE17-B51AD2B16F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294A6-4A89-49DD-B949-65E0E425875B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Airbus Friday </a:t>
          </a:r>
          <a:r>
            <a:rPr lang="en-US" sz="1600" kern="1200" dirty="0" err="1"/>
            <a:t>TechTalk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Demonstration of current state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Presentation of objectives</a:t>
          </a:r>
        </a:p>
      </dsp:txBody>
      <dsp:txXfrm>
        <a:off x="677475" y="3416661"/>
        <a:ext cx="7896127" cy="976189"/>
      </dsp:txXfrm>
    </dsp:sp>
    <dsp:sp modelId="{4E00D8CA-FE4D-4937-9874-99E61E80F3E4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42A30-6356-4C62-833F-55F35331BCB6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hlinkClick xmlns:r="http://schemas.openxmlformats.org/officeDocument/2006/relationships" r:id="rId1"/>
            </a:rPr>
            <a:t>MPM4CPS</a:t>
          </a:r>
          <a:r>
            <a:rPr lang="en-US" sz="1700" kern="1200" dirty="0"/>
            <a:t> (Multi-paradigm Modeling for Cyber-physical Systems) Cost Action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UNIT and AIRBUS are Management Committee Members representing Turkey and France in  this COST action</a:t>
          </a:r>
        </a:p>
      </dsp:txBody>
      <dsp:txXfrm>
        <a:off x="677475" y="488094"/>
        <a:ext cx="7896127" cy="976189"/>
      </dsp:txXfrm>
    </dsp:sp>
    <dsp:sp modelId="{473565DF-066A-4047-935A-B0E4E24A8CF5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4DEEB-207C-4581-ADE0-543666B9887C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The European Research Network on Software-intensive Systems-of-Systems (</a:t>
          </a:r>
          <a:r>
            <a:rPr lang="en-US" sz="1700" b="0" i="0" u="none" kern="1200" dirty="0" err="1"/>
            <a:t>SiSoS</a:t>
          </a:r>
          <a:r>
            <a:rPr lang="en-US" sz="1700" b="0" i="0" u="none" kern="1200" dirty="0"/>
            <a:t>)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UNIT is a participant in the network</a:t>
          </a:r>
          <a:endParaRPr lang="en-US" sz="1300" kern="1200" dirty="0"/>
        </a:p>
      </dsp:txBody>
      <dsp:txXfrm>
        <a:off x="1032319" y="1952378"/>
        <a:ext cx="7541283" cy="976189"/>
      </dsp:txXfrm>
    </dsp:sp>
    <dsp:sp modelId="{CD0DAA34-8E90-47D7-BF5A-3BCA9B414E8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C99FC-1621-4050-BA33-2985A50256A9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hlinkClick xmlns:r="http://schemas.openxmlformats.org/officeDocument/2006/relationships" r:id="rId2"/>
            </a:rPr>
            <a:t>ITEA3-Assume</a:t>
          </a:r>
          <a:r>
            <a:rPr lang="en-US" sz="1700" b="0" i="0" u="none" kern="1200" dirty="0"/>
            <a:t> project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Ford-</a:t>
          </a:r>
          <a:r>
            <a:rPr lang="en-US" sz="1300" b="0" i="0" u="none" kern="1200" dirty="0" err="1"/>
            <a:t>Otosan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Havelsan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KocSistem</a:t>
          </a:r>
          <a:r>
            <a:rPr lang="en-US" sz="1300" b="0" i="0" u="none" kern="1200" dirty="0"/>
            <a:t> and UNIT participates in that project</a:t>
          </a:r>
          <a:endParaRPr lang="en-US" sz="1300" kern="1200" dirty="0"/>
        </a:p>
      </dsp:txBody>
      <dsp:txXfrm>
        <a:off x="677475" y="3416661"/>
        <a:ext cx="7896127" cy="976189"/>
      </dsp:txXfrm>
    </dsp:sp>
    <dsp:sp modelId="{DF3FFDB2-608B-4676-925A-ECD975DC61E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3AFAA-37A9-40AC-AC2F-7FAE0D007AAB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ACM Applied Computing Symposium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Paper submited  and uneder review</a:t>
          </a:r>
        </a:p>
      </dsp:txBody>
      <dsp:txXfrm>
        <a:off x="677475" y="488094"/>
        <a:ext cx="7896127" cy="976189"/>
      </dsp:txXfrm>
    </dsp:sp>
    <dsp:sp modelId="{6DBEC1AD-5F83-42AE-B40C-48F372BB86B8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3BAC0-4216-4F97-A253-5B26E8511E3F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SAT/SMT/AR Summer School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Poster presentation</a:t>
          </a:r>
        </a:p>
      </dsp:txBody>
      <dsp:txXfrm>
        <a:off x="1032319" y="1952378"/>
        <a:ext cx="7541283" cy="976189"/>
      </dsp:txXfrm>
    </dsp:sp>
    <dsp:sp modelId="{7D7D2B86-D0C3-4449-943E-A7D34D5E6C36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233A5-EC7D-4D52-AF5F-354043E7FD87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VTSA Summer School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Poster presentation</a:t>
          </a:r>
        </a:p>
      </dsp:txBody>
      <dsp:txXfrm>
        <a:off x="677475" y="3416661"/>
        <a:ext cx="7896127" cy="976189"/>
      </dsp:txXfrm>
    </dsp:sp>
    <dsp:sp modelId="{1253AC35-1957-4B72-8464-8558DE2F8202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AB841-79BB-4D00-A05C-C0BBCE9A6CD9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b="0" i="0" kern="1200" noProof="0" dirty="0"/>
            <a:t>Use </a:t>
          </a:r>
          <a:r>
            <a:rPr lang="en-029" sz="2700" b="0" i="0" kern="1200" noProof="0" dirty="0" err="1"/>
            <a:t>Obeo</a:t>
          </a:r>
          <a:r>
            <a:rPr lang="en-029" sz="2700" b="0" i="0" kern="1200" noProof="0" dirty="0"/>
            <a:t> deployment of MW on Sirius documentation</a:t>
          </a:r>
          <a:endParaRPr lang="en-029" sz="2700" kern="1200" noProof="0" dirty="0"/>
        </a:p>
      </dsp:txBody>
      <dsp:txXfrm>
        <a:off x="677475" y="488094"/>
        <a:ext cx="7896127" cy="976189"/>
      </dsp:txXfrm>
    </dsp:sp>
    <dsp:sp modelId="{5DB86AC0-451D-4411-950D-3E495F4DC562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1FC17-7C44-4FDD-8600-761D67882D9D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kern="1200" noProof="0" dirty="0"/>
            <a:t>Target developers as early adopters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029" sz="2100" kern="1200" noProof="0" dirty="0" err="1"/>
            <a:t>EclipseCon</a:t>
          </a:r>
          <a:r>
            <a:rPr lang="en-029" sz="2100" kern="1200" noProof="0" dirty="0"/>
            <a:t>, </a:t>
          </a:r>
          <a:r>
            <a:rPr lang="en-029" sz="2100" kern="1200" noProof="0" dirty="0" err="1"/>
            <a:t>SiriusCon</a:t>
          </a:r>
          <a:r>
            <a:rPr lang="en-029" sz="2100" kern="1200" noProof="0" dirty="0"/>
            <a:t>, Eclipse Demo Camp</a:t>
          </a:r>
        </a:p>
      </dsp:txBody>
      <dsp:txXfrm>
        <a:off x="1032319" y="1952378"/>
        <a:ext cx="7541283" cy="976189"/>
      </dsp:txXfrm>
    </dsp:sp>
    <dsp:sp modelId="{10BE52AC-3D7E-47F7-A5F2-87ED6D075C9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53487-5AFD-48EE-8462-02B6B409D643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b="0" i="0" kern="1200" noProof="0" dirty="0"/>
            <a:t>Move MW project to Eclipse foundation</a:t>
          </a:r>
          <a:endParaRPr lang="en-029" sz="2700" kern="1200" noProof="0" dirty="0"/>
        </a:p>
      </dsp:txBody>
      <dsp:txXfrm>
        <a:off x="677475" y="3416661"/>
        <a:ext cx="7896127" cy="976189"/>
      </dsp:txXfrm>
    </dsp:sp>
    <dsp:sp modelId="{E7334BC8-AEFB-430E-9CFA-C81828FAA976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13-11-2016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EF509-7BB8-43AF-A535-75F710BFF58C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4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9FBF3E-7AD6-490C-A550-2D4B17D10E3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7544" y="260648"/>
            <a:ext cx="576064" cy="576064"/>
          </a:xfrm>
          <a:prstGeom prst="rect">
            <a:avLst/>
          </a:prstGeom>
          <a:solidFill>
            <a:srgbClr val="484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323528" y="260648"/>
            <a:ext cx="360040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484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b="1" dirty="0">
              <a:solidFill>
                <a:schemeClr val="accent4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re 1"/>
          <p:cNvSpPr txBox="1">
            <a:spLocks/>
          </p:cNvSpPr>
          <p:nvPr userDrawn="1"/>
        </p:nvSpPr>
        <p:spPr>
          <a:xfrm>
            <a:off x="323528" y="260648"/>
            <a:ext cx="34915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845A4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Image 7" descr="Logo_Clarity_fond_blanc.png"/>
          <p:cNvPicPr>
            <a:picLocks noChangeAspect="1"/>
          </p:cNvPicPr>
          <p:nvPr userDrawn="1"/>
        </p:nvPicPr>
        <p:blipFill>
          <a:blip r:embed="rId2" cstate="print"/>
          <a:srcRect l="25707" t="41902" r="25707" b="41903"/>
          <a:stretch>
            <a:fillRect/>
          </a:stretch>
        </p:blipFill>
        <p:spPr>
          <a:xfrm>
            <a:off x="827584" y="6093296"/>
            <a:ext cx="1872208" cy="6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businessmodelgeneration.com/canvas/bmc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Exploitation</a:t>
            </a:r>
            <a:r>
              <a:rPr lang="tr-TR" dirty="0"/>
              <a:t>, </a:t>
            </a:r>
            <a:r>
              <a:rPr lang="tr-TR" dirty="0" err="1"/>
              <a:t>Dissemination</a:t>
            </a:r>
            <a:r>
              <a:rPr lang="tr-TR" dirty="0"/>
              <a:t>, </a:t>
            </a:r>
            <a:r>
              <a:rPr lang="tr-TR" dirty="0" err="1"/>
              <a:t>Standardisation</a:t>
            </a:r>
            <a:r>
              <a:rPr lang="tr-TR" dirty="0"/>
              <a:t> (WP7)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Yvan Lussaud, OBEO</a:t>
            </a:r>
          </a:p>
        </p:txBody>
      </p:sp>
    </p:spTree>
    <p:extLst>
      <p:ext uri="{BB962C8B-B14F-4D97-AF65-F5344CB8AC3E}">
        <p14:creationId xmlns:p14="http://schemas.microsoft.com/office/powerpoint/2010/main" val="17138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470796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53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223080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887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22526026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472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0662062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52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12879794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24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3264" y="260648"/>
            <a:ext cx="7571184" cy="562074"/>
          </a:xfrm>
        </p:spPr>
        <p:txBody>
          <a:bodyPr>
            <a:noAutofit/>
          </a:bodyPr>
          <a:lstStyle/>
          <a:p>
            <a:pPr algn="l"/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How to use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canvas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BF3E-7AD6-490C-A550-2D4B17D10E3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7" y="762001"/>
            <a:ext cx="9144000" cy="6095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9" y="6511304"/>
            <a:ext cx="727489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dirty="0"/>
              <a:t>Plus d’infos sur  </a:t>
            </a:r>
            <a:r>
              <a:rPr lang="fr-FR" sz="1600" dirty="0">
                <a:hlinkClick r:id="rId4"/>
              </a:rPr>
              <a:t>http://www.businessmodelgeneration.com/canvas/bmc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66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Model </a:t>
            </a:r>
            <a:r>
              <a:rPr lang="fr-FR" dirty="0" err="1"/>
              <a:t>Canvas</a:t>
            </a:r>
            <a:r>
              <a:rPr lang="fr-FR" dirty="0"/>
              <a:t> - Obeo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7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9FBF3E-7AD6-490C-A550-2D4B17D10E3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99592" y="1600200"/>
            <a:ext cx="77872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22322"/>
              </p:ext>
            </p:extLst>
          </p:nvPr>
        </p:nvGraphicFramePr>
        <p:xfrm>
          <a:off x="323048" y="1161380"/>
          <a:ext cx="8641440" cy="4885838"/>
        </p:xfrm>
        <a:graphic>
          <a:graphicData uri="http://schemas.openxmlformats.org/drawingml/2006/table">
            <a:tbl>
              <a:tblPr/>
              <a:tblGrid>
                <a:gridCol w="155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1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024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Partners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Activities</a:t>
                      </a: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Value Propositions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Relationships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Segment</a:t>
                      </a: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280">
                <a:tc rowSpan="5">
                  <a:txBody>
                    <a:bodyPr/>
                    <a:lstStyle>
                      <a:lvl1pPr marL="87313">
                        <a:spcAft>
                          <a:spcPts val="142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7313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7313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Communication &amp; Events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Edition</a:t>
                      </a:r>
                      <a:b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Dev outsourcing / expertise </a:t>
                      </a: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for 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extraction rules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core new feature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high quality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Better </a:t>
                      </a: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Collaboration</a:t>
                      </a: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between doc &amp; model authors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&amp; Maintenance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Training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3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Integration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with SCM, ALM, Editors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br>
                        <a:rPr kumimoji="0" lang="en-US" altLang="fr-FR" sz="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7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Open Source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Editor guaranties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>
                      <a:lvl1pPr marL="84138">
                        <a:spcAft>
                          <a:spcPts val="142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M&amp;T Architect of Sirius community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System Engineers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Requirement Engineers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Enterprise Architects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Pre-sales</a:t>
                      </a:r>
                      <a:b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Channels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Conferences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Eclipse.org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Direct sales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7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Resources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451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MW Engine of WP6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Expertise on MW internals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Listing of existing users / customers of </a:t>
                      </a: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products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920"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Cost Structure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Revenue Streams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1840"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Salaries of consultants &amp; MW committers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Marketing (conferences, communication, web)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Commercial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 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per working day (on site or remote)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features 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funding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option in </a:t>
                      </a: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Designer annual </a:t>
                      </a: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contract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Designer Team </a:t>
                      </a: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licenses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for collaborative features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2465"/>
            <a:ext cx="1008112" cy="23683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 flipH="1">
            <a:off x="358711" y="1453328"/>
            <a:ext cx="147602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Sirius Existing Users</a:t>
            </a:r>
            <a:endParaRPr lang="en-US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sp>
        <p:nvSpPr>
          <p:cNvPr id="10" name="Flèche courbée vers le haut 9"/>
          <p:cNvSpPr/>
          <p:nvPr/>
        </p:nvSpPr>
        <p:spPr>
          <a:xfrm>
            <a:off x="5435135" y="422108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 courbée vers le haut 10"/>
          <p:cNvSpPr/>
          <p:nvPr/>
        </p:nvSpPr>
        <p:spPr>
          <a:xfrm flipV="1">
            <a:off x="5436096" y="145332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 flipH="1">
            <a:off x="322567" y="2330803"/>
            <a:ext cx="1476024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MW Partners</a:t>
            </a:r>
            <a:endParaRPr lang="en-US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5888" y="1552001"/>
            <a:ext cx="361950" cy="33337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5357" y="3352201"/>
            <a:ext cx="238125" cy="3333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8911" y="2416097"/>
            <a:ext cx="333375" cy="3333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8911" y="4261640"/>
            <a:ext cx="371475" cy="33337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1" y="2821480"/>
            <a:ext cx="327811" cy="32781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93" y="2271723"/>
            <a:ext cx="288748" cy="2887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17" y="1626862"/>
            <a:ext cx="330522" cy="33052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 flipH="1">
            <a:off x="287663" y="3721576"/>
            <a:ext cx="1547071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Evangelists (MBSE, </a:t>
            </a:r>
            <a:r>
              <a:rPr lang="en-US" sz="1200" dirty="0" err="1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Req</a:t>
            </a:r>
            <a:r>
              <a:rPr lang="en-US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, Wiki)</a:t>
            </a:r>
            <a:endParaRPr lang="en-US" sz="11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6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UNIT as a tool and technology provider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20403094"/>
              </p:ext>
            </p:extLst>
          </p:nvPr>
        </p:nvGraphicFramePr>
        <p:xfrm>
          <a:off x="179512" y="692696"/>
          <a:ext cx="8640960" cy="5312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044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13875938"/>
              </p:ext>
            </p:extLst>
          </p:nvPr>
        </p:nvGraphicFramePr>
        <p:xfrm>
          <a:off x="179512" y="1131615"/>
          <a:ext cx="8640960" cy="5033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10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KPI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468313" y="1331913"/>
          <a:ext cx="835183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users (not counting MW participants)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projects using MW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Unique visitors of MW website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7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22377146"/>
              </p:ext>
            </p:extLst>
          </p:nvPr>
        </p:nvGraphicFramePr>
        <p:xfrm>
          <a:off x="323528" y="1212351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11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3307838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78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3895230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996056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dcmitype/"/>
    <ds:schemaRef ds:uri="194ccb06-a9bd-44be-8233-5ea8b0721088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4977</TotalTime>
  <Words>697</Words>
  <Application>Microsoft Office PowerPoint</Application>
  <PresentationFormat>On-screen Show (4:3)</PresentationFormat>
  <Paragraphs>172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Unicode MS</vt:lpstr>
      <vt:lpstr>Calibri</vt:lpstr>
      <vt:lpstr>Times New Roman</vt:lpstr>
      <vt:lpstr>Wingdings</vt:lpstr>
      <vt:lpstr>ITEA 3 PowerPoint template_small</vt:lpstr>
      <vt:lpstr>Exploitation, Dissemination, Standardisation (WP7) </vt:lpstr>
      <vt:lpstr>How to use this canvas?</vt:lpstr>
      <vt:lpstr>Business Model Canvas - Obeo</vt:lpstr>
      <vt:lpstr>WP7 UNIT as a tool and technology provider</vt:lpstr>
      <vt:lpstr>WP7 Market</vt:lpstr>
      <vt:lpstr>WP7 KPI</vt:lpstr>
      <vt:lpstr>WP7 Exploitation</vt:lpstr>
      <vt:lpstr>WP7 Exploitation</vt:lpstr>
      <vt:lpstr>WP7 Exploitation</vt:lpstr>
      <vt:lpstr>WP7 Dissemination</vt:lpstr>
      <vt:lpstr>WP7 Dissemination</vt:lpstr>
      <vt:lpstr>WP7 Dissemination</vt:lpstr>
      <vt:lpstr>WP7 Dissemination</vt:lpstr>
      <vt:lpstr>WP7 Standardization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400</cp:revision>
  <dcterms:created xsi:type="dcterms:W3CDTF">2014-11-11T13:03:42Z</dcterms:created>
  <dcterms:modified xsi:type="dcterms:W3CDTF">2016-11-13T15:01:23Z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